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59" r:id="rId4"/>
    <p:sldId id="260" r:id="rId5"/>
    <p:sldId id="261" r:id="rId6"/>
    <p:sldId id="266" r:id="rId7"/>
    <p:sldId id="26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Фронтайм\Desktop\мамуся\0012-012-Smotr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6E"/>
                </a:solidFill>
                <a:latin typeface="Times New Roman" pitchFamily="18" charset="0"/>
                <a:cs typeface="Times New Roman" pitchFamily="18" charset="0"/>
              </a:rPr>
              <a:t>Найдите   объёмы    фигур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pSp>
        <p:nvGrpSpPr>
          <p:cNvPr id="4" name="Group 266"/>
          <p:cNvGrpSpPr>
            <a:grpSpLocks/>
          </p:cNvGrpSpPr>
          <p:nvPr/>
        </p:nvGrpSpPr>
        <p:grpSpPr bwMode="auto">
          <a:xfrm>
            <a:off x="3203848" y="1340768"/>
            <a:ext cx="1295400" cy="1295400"/>
            <a:chOff x="432" y="1008"/>
            <a:chExt cx="816" cy="816"/>
          </a:xfrm>
        </p:grpSpPr>
        <p:sp>
          <p:nvSpPr>
            <p:cNvPr id="5" name="AutoShape 267"/>
            <p:cNvSpPr>
              <a:spLocks noChangeArrowheads="1"/>
            </p:cNvSpPr>
            <p:nvPr/>
          </p:nvSpPr>
          <p:spPr bwMode="auto">
            <a:xfrm>
              <a:off x="528" y="1296"/>
              <a:ext cx="432" cy="432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val="FFCC99"/>
                </a:gs>
                <a:gs pos="100000">
                  <a:srgbClr val="FFE3C7"/>
                </a:gs>
              </a:gsLst>
              <a:path path="rect">
                <a:fillToRect r="100000" b="100000"/>
              </a:path>
            </a:gradFill>
            <a:ln w="28575">
              <a:solidFill>
                <a:srgbClr val="B23B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itchFamily="18" charset="0"/>
              </a:endParaRPr>
            </a:p>
          </p:txBody>
        </p:sp>
        <p:sp>
          <p:nvSpPr>
            <p:cNvPr id="6" name="AutoShape 268"/>
            <p:cNvSpPr>
              <a:spLocks noChangeArrowheads="1"/>
            </p:cNvSpPr>
            <p:nvPr/>
          </p:nvSpPr>
          <p:spPr bwMode="auto">
            <a:xfrm>
              <a:off x="432" y="1392"/>
              <a:ext cx="432" cy="432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val="FFCC99"/>
                </a:gs>
                <a:gs pos="100000">
                  <a:srgbClr val="FFE3C7"/>
                </a:gs>
              </a:gsLst>
              <a:path path="rect">
                <a:fillToRect r="100000" b="100000"/>
              </a:path>
            </a:gradFill>
            <a:ln w="28575">
              <a:solidFill>
                <a:srgbClr val="B23B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itchFamily="18" charset="0"/>
              </a:endParaRPr>
            </a:p>
          </p:txBody>
        </p:sp>
        <p:sp>
          <p:nvSpPr>
            <p:cNvPr id="7" name="AutoShape 269"/>
            <p:cNvSpPr>
              <a:spLocks noChangeArrowheads="1"/>
            </p:cNvSpPr>
            <p:nvPr/>
          </p:nvSpPr>
          <p:spPr bwMode="auto">
            <a:xfrm>
              <a:off x="528" y="1008"/>
              <a:ext cx="432" cy="432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val="FFCC99"/>
                </a:gs>
                <a:gs pos="100000">
                  <a:srgbClr val="FFE3C7"/>
                </a:gs>
              </a:gsLst>
              <a:path path="rect">
                <a:fillToRect r="100000" b="100000"/>
              </a:path>
            </a:gradFill>
            <a:ln w="28575">
              <a:solidFill>
                <a:srgbClr val="B23B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itchFamily="18" charset="0"/>
              </a:endParaRPr>
            </a:p>
          </p:txBody>
        </p:sp>
        <p:sp>
          <p:nvSpPr>
            <p:cNvPr id="8" name="AutoShape 270"/>
            <p:cNvSpPr>
              <a:spLocks noChangeArrowheads="1"/>
            </p:cNvSpPr>
            <p:nvPr/>
          </p:nvSpPr>
          <p:spPr bwMode="auto">
            <a:xfrm>
              <a:off x="816" y="1296"/>
              <a:ext cx="432" cy="432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val="FFCC99"/>
                </a:gs>
                <a:gs pos="100000">
                  <a:srgbClr val="FFE3C7"/>
                </a:gs>
              </a:gsLst>
              <a:path path="rect">
                <a:fillToRect r="100000" b="100000"/>
              </a:path>
            </a:gradFill>
            <a:ln w="28575">
              <a:solidFill>
                <a:srgbClr val="B23B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itchFamily="18" charset="0"/>
              </a:endParaRPr>
            </a:p>
          </p:txBody>
        </p:sp>
        <p:sp>
          <p:nvSpPr>
            <p:cNvPr id="9" name="AutoShape 271"/>
            <p:cNvSpPr>
              <a:spLocks noChangeArrowheads="1"/>
            </p:cNvSpPr>
            <p:nvPr/>
          </p:nvSpPr>
          <p:spPr bwMode="auto">
            <a:xfrm>
              <a:off x="720" y="1392"/>
              <a:ext cx="432" cy="432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val="FFCC99"/>
                </a:gs>
                <a:gs pos="100000">
                  <a:srgbClr val="FFE3C7"/>
                </a:gs>
              </a:gsLst>
              <a:path path="rect">
                <a:fillToRect r="100000" b="100000"/>
              </a:path>
            </a:gradFill>
            <a:ln w="28575">
              <a:solidFill>
                <a:srgbClr val="B23B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itchFamily="18" charset="0"/>
              </a:endParaRPr>
            </a:p>
          </p:txBody>
        </p:sp>
        <p:sp>
          <p:nvSpPr>
            <p:cNvPr id="10" name="AutoShape 272"/>
            <p:cNvSpPr>
              <a:spLocks noChangeArrowheads="1"/>
            </p:cNvSpPr>
            <p:nvPr/>
          </p:nvSpPr>
          <p:spPr bwMode="auto">
            <a:xfrm>
              <a:off x="816" y="1008"/>
              <a:ext cx="432" cy="432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val="FFCC99"/>
                </a:gs>
                <a:gs pos="100000">
                  <a:srgbClr val="FFE3C7"/>
                </a:gs>
              </a:gsLst>
              <a:path path="rect">
                <a:fillToRect r="100000" b="100000"/>
              </a:path>
            </a:gradFill>
            <a:ln w="28575">
              <a:solidFill>
                <a:srgbClr val="B23B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itchFamily="18" charset="0"/>
              </a:endParaRPr>
            </a:p>
          </p:txBody>
        </p:sp>
        <p:sp>
          <p:nvSpPr>
            <p:cNvPr id="11" name="AutoShape 273"/>
            <p:cNvSpPr>
              <a:spLocks noChangeArrowheads="1"/>
            </p:cNvSpPr>
            <p:nvPr/>
          </p:nvSpPr>
          <p:spPr bwMode="auto">
            <a:xfrm>
              <a:off x="432" y="1104"/>
              <a:ext cx="432" cy="432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val="FFCC99"/>
                </a:gs>
                <a:gs pos="100000">
                  <a:srgbClr val="FFE3C7"/>
                </a:gs>
              </a:gsLst>
              <a:path path="rect">
                <a:fillToRect r="100000" b="100000"/>
              </a:path>
            </a:gradFill>
            <a:ln w="28575">
              <a:solidFill>
                <a:srgbClr val="B23B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itchFamily="18" charset="0"/>
              </a:endParaRPr>
            </a:p>
          </p:txBody>
        </p:sp>
        <p:sp>
          <p:nvSpPr>
            <p:cNvPr id="12" name="AutoShape 274"/>
            <p:cNvSpPr>
              <a:spLocks noChangeArrowheads="1"/>
            </p:cNvSpPr>
            <p:nvPr/>
          </p:nvSpPr>
          <p:spPr bwMode="auto">
            <a:xfrm>
              <a:off x="720" y="1104"/>
              <a:ext cx="432" cy="432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val="FFCC99"/>
                </a:gs>
                <a:gs pos="100000">
                  <a:srgbClr val="FFE3C7"/>
                </a:gs>
              </a:gsLst>
              <a:path path="rect">
                <a:fillToRect r="100000" b="100000"/>
              </a:path>
            </a:gradFill>
            <a:ln w="28575">
              <a:solidFill>
                <a:srgbClr val="B23B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itchFamily="18" charset="0"/>
              </a:endParaRPr>
            </a:p>
          </p:txBody>
        </p:sp>
      </p:grpSp>
      <p:grpSp>
        <p:nvGrpSpPr>
          <p:cNvPr id="13" name="Group 232"/>
          <p:cNvGrpSpPr>
            <a:grpSpLocks/>
          </p:cNvGrpSpPr>
          <p:nvPr/>
        </p:nvGrpSpPr>
        <p:grpSpPr bwMode="auto">
          <a:xfrm>
            <a:off x="6228184" y="1196752"/>
            <a:ext cx="1676400" cy="2057400"/>
            <a:chOff x="1920" y="2880"/>
            <a:chExt cx="1056" cy="1296"/>
          </a:xfrm>
          <a:solidFill>
            <a:schemeClr val="accent5">
              <a:lumMod val="75000"/>
            </a:schemeClr>
          </a:solidFill>
        </p:grpSpPr>
        <p:sp>
          <p:nvSpPr>
            <p:cNvPr id="14" name="AutoShape 233" descr="aqua"/>
            <p:cNvSpPr>
              <a:spLocks noChangeArrowheads="1"/>
            </p:cNvSpPr>
            <p:nvPr/>
          </p:nvSpPr>
          <p:spPr bwMode="auto">
            <a:xfrm>
              <a:off x="2208" y="2880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5" name="AutoShape 234" descr="aqua"/>
            <p:cNvSpPr>
              <a:spLocks noChangeArrowheads="1"/>
            </p:cNvSpPr>
            <p:nvPr/>
          </p:nvSpPr>
          <p:spPr bwMode="auto">
            <a:xfrm>
              <a:off x="2112" y="2976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6" name="AutoShape 235" descr="aqua"/>
            <p:cNvSpPr>
              <a:spLocks noChangeArrowheads="1"/>
            </p:cNvSpPr>
            <p:nvPr/>
          </p:nvSpPr>
          <p:spPr bwMode="auto">
            <a:xfrm>
              <a:off x="2016" y="3072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7" name="AutoShape 236" descr="aqua"/>
            <p:cNvSpPr>
              <a:spLocks noChangeArrowheads="1"/>
            </p:cNvSpPr>
            <p:nvPr/>
          </p:nvSpPr>
          <p:spPr bwMode="auto">
            <a:xfrm>
              <a:off x="2208" y="3456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8" name="AutoShape 237" descr="aqua"/>
            <p:cNvSpPr>
              <a:spLocks noChangeArrowheads="1"/>
            </p:cNvSpPr>
            <p:nvPr/>
          </p:nvSpPr>
          <p:spPr bwMode="auto">
            <a:xfrm>
              <a:off x="2112" y="3552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9" name="AutoShape 238" descr="aqua"/>
            <p:cNvSpPr>
              <a:spLocks noChangeArrowheads="1"/>
            </p:cNvSpPr>
            <p:nvPr/>
          </p:nvSpPr>
          <p:spPr bwMode="auto">
            <a:xfrm>
              <a:off x="2016" y="3648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0" name="AutoShape 239" descr="aqua"/>
            <p:cNvSpPr>
              <a:spLocks noChangeArrowheads="1"/>
            </p:cNvSpPr>
            <p:nvPr/>
          </p:nvSpPr>
          <p:spPr bwMode="auto">
            <a:xfrm>
              <a:off x="1920" y="3744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1" name="AutoShape 240" descr="aqua"/>
            <p:cNvSpPr>
              <a:spLocks noChangeArrowheads="1"/>
            </p:cNvSpPr>
            <p:nvPr/>
          </p:nvSpPr>
          <p:spPr bwMode="auto">
            <a:xfrm>
              <a:off x="2544" y="3456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2" name="AutoShape 241" descr="aqua"/>
            <p:cNvSpPr>
              <a:spLocks noChangeArrowheads="1"/>
            </p:cNvSpPr>
            <p:nvPr/>
          </p:nvSpPr>
          <p:spPr bwMode="auto">
            <a:xfrm>
              <a:off x="2448" y="3552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3" name="AutoShape 242" descr="aqua"/>
            <p:cNvSpPr>
              <a:spLocks noChangeArrowheads="1"/>
            </p:cNvSpPr>
            <p:nvPr/>
          </p:nvSpPr>
          <p:spPr bwMode="auto">
            <a:xfrm>
              <a:off x="2352" y="3648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4" name="AutoShape 243" descr="aqua"/>
            <p:cNvSpPr>
              <a:spLocks noChangeArrowheads="1"/>
            </p:cNvSpPr>
            <p:nvPr/>
          </p:nvSpPr>
          <p:spPr bwMode="auto">
            <a:xfrm>
              <a:off x="2256" y="3744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5" name="AutoShape 244" descr="aqua"/>
            <p:cNvSpPr>
              <a:spLocks noChangeArrowheads="1"/>
            </p:cNvSpPr>
            <p:nvPr/>
          </p:nvSpPr>
          <p:spPr bwMode="auto">
            <a:xfrm>
              <a:off x="2544" y="3168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6" name="AutoShape 245" descr="aqua"/>
            <p:cNvSpPr>
              <a:spLocks noChangeArrowheads="1"/>
            </p:cNvSpPr>
            <p:nvPr/>
          </p:nvSpPr>
          <p:spPr bwMode="auto">
            <a:xfrm>
              <a:off x="2448" y="3264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7" name="AutoShape 246" descr="aqua"/>
            <p:cNvSpPr>
              <a:spLocks noChangeArrowheads="1"/>
            </p:cNvSpPr>
            <p:nvPr/>
          </p:nvSpPr>
          <p:spPr bwMode="auto">
            <a:xfrm>
              <a:off x="2352" y="3360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8" name="AutoShape 247" descr="aqua"/>
            <p:cNvSpPr>
              <a:spLocks noChangeArrowheads="1"/>
            </p:cNvSpPr>
            <p:nvPr/>
          </p:nvSpPr>
          <p:spPr bwMode="auto">
            <a:xfrm>
              <a:off x="2208" y="3168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9" name="AutoShape 248" descr="aqua"/>
            <p:cNvSpPr>
              <a:spLocks noChangeArrowheads="1"/>
            </p:cNvSpPr>
            <p:nvPr/>
          </p:nvSpPr>
          <p:spPr bwMode="auto">
            <a:xfrm>
              <a:off x="2112" y="3216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0" name="AutoShape 249" descr="aqua"/>
            <p:cNvSpPr>
              <a:spLocks noChangeArrowheads="1"/>
            </p:cNvSpPr>
            <p:nvPr/>
          </p:nvSpPr>
          <p:spPr bwMode="auto">
            <a:xfrm>
              <a:off x="2016" y="3312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1" name="AutoShape 250" descr="aqua"/>
            <p:cNvSpPr>
              <a:spLocks noChangeArrowheads="1"/>
            </p:cNvSpPr>
            <p:nvPr/>
          </p:nvSpPr>
          <p:spPr bwMode="auto">
            <a:xfrm>
              <a:off x="1920" y="3456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2" name="AutoShape 251" descr="aqua"/>
            <p:cNvSpPr>
              <a:spLocks noChangeArrowheads="1"/>
            </p:cNvSpPr>
            <p:nvPr/>
          </p:nvSpPr>
          <p:spPr bwMode="auto">
            <a:xfrm>
              <a:off x="2256" y="3456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3" name="AutoShape 252" descr="aqua"/>
            <p:cNvSpPr>
              <a:spLocks noChangeArrowheads="1"/>
            </p:cNvSpPr>
            <p:nvPr/>
          </p:nvSpPr>
          <p:spPr bwMode="auto">
            <a:xfrm>
              <a:off x="2544" y="2880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4" name="AutoShape 253" descr="aqua"/>
            <p:cNvSpPr>
              <a:spLocks noChangeArrowheads="1"/>
            </p:cNvSpPr>
            <p:nvPr/>
          </p:nvSpPr>
          <p:spPr bwMode="auto">
            <a:xfrm>
              <a:off x="2448" y="2976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5" name="AutoShape 254" descr="aqua"/>
            <p:cNvSpPr>
              <a:spLocks noChangeArrowheads="1"/>
            </p:cNvSpPr>
            <p:nvPr/>
          </p:nvSpPr>
          <p:spPr bwMode="auto">
            <a:xfrm>
              <a:off x="2352" y="3072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6" name="AutoShape 255" descr="aqua"/>
            <p:cNvSpPr>
              <a:spLocks noChangeArrowheads="1"/>
            </p:cNvSpPr>
            <p:nvPr/>
          </p:nvSpPr>
          <p:spPr bwMode="auto">
            <a:xfrm>
              <a:off x="1920" y="3168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7" name="AutoShape 256" descr="aqua"/>
            <p:cNvSpPr>
              <a:spLocks noChangeArrowheads="1"/>
            </p:cNvSpPr>
            <p:nvPr/>
          </p:nvSpPr>
          <p:spPr bwMode="auto">
            <a:xfrm>
              <a:off x="2256" y="3168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sp>
        <p:nvSpPr>
          <p:cNvPr id="38" name="AutoShape 110"/>
          <p:cNvSpPr>
            <a:spLocks noChangeArrowheads="1"/>
          </p:cNvSpPr>
          <p:nvPr/>
        </p:nvSpPr>
        <p:spPr bwMode="auto">
          <a:xfrm>
            <a:off x="899592" y="1412776"/>
            <a:ext cx="762000" cy="762000"/>
          </a:xfrm>
          <a:prstGeom prst="cube">
            <a:avLst>
              <a:gd name="adj" fmla="val 25000"/>
            </a:avLst>
          </a:prstGeom>
          <a:solidFill>
            <a:srgbClr val="F94835"/>
          </a:solidFill>
          <a:ln w="28575">
            <a:solidFill>
              <a:srgbClr val="00196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grpSp>
        <p:nvGrpSpPr>
          <p:cNvPr id="39" name="Group 223"/>
          <p:cNvGrpSpPr>
            <a:grpSpLocks/>
          </p:cNvGrpSpPr>
          <p:nvPr/>
        </p:nvGrpSpPr>
        <p:grpSpPr bwMode="auto">
          <a:xfrm>
            <a:off x="611560" y="3140968"/>
            <a:ext cx="763587" cy="3430588"/>
            <a:chOff x="4847" y="1199"/>
            <a:chExt cx="481" cy="2161"/>
          </a:xfrm>
          <a:solidFill>
            <a:srgbClr val="006600"/>
          </a:solidFill>
        </p:grpSpPr>
        <p:grpSp>
          <p:nvGrpSpPr>
            <p:cNvPr id="40" name="Group 112"/>
            <p:cNvGrpSpPr>
              <a:grpSpLocks/>
            </p:cNvGrpSpPr>
            <p:nvPr/>
          </p:nvGrpSpPr>
          <p:grpSpPr bwMode="auto">
            <a:xfrm rot="5400000" flipH="1" flipV="1">
              <a:off x="4344" y="2376"/>
              <a:ext cx="1488" cy="480"/>
              <a:chOff x="960" y="1968"/>
              <a:chExt cx="1488" cy="480"/>
            </a:xfrm>
            <a:grpFill/>
          </p:grpSpPr>
          <p:sp>
            <p:nvSpPr>
              <p:cNvPr id="43" name="AutoShape 99"/>
              <p:cNvSpPr>
                <a:spLocks noChangeArrowheads="1"/>
              </p:cNvSpPr>
              <p:nvPr/>
            </p:nvSpPr>
            <p:spPr bwMode="auto">
              <a:xfrm>
                <a:off x="960" y="1968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44" name="AutoShape 100"/>
              <p:cNvSpPr>
                <a:spLocks noChangeArrowheads="1"/>
              </p:cNvSpPr>
              <p:nvPr/>
            </p:nvSpPr>
            <p:spPr bwMode="auto">
              <a:xfrm>
                <a:off x="1296" y="1968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45" name="AutoShape 101"/>
              <p:cNvSpPr>
                <a:spLocks noChangeArrowheads="1"/>
              </p:cNvSpPr>
              <p:nvPr/>
            </p:nvSpPr>
            <p:spPr bwMode="auto">
              <a:xfrm>
                <a:off x="1632" y="1968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46" name="AutoShape 102"/>
              <p:cNvSpPr>
                <a:spLocks noChangeArrowheads="1"/>
              </p:cNvSpPr>
              <p:nvPr/>
            </p:nvSpPr>
            <p:spPr bwMode="auto">
              <a:xfrm>
                <a:off x="1968" y="1968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</p:grpSp>
        <p:sp>
          <p:nvSpPr>
            <p:cNvPr id="41" name="AutoShape 103"/>
            <p:cNvSpPr>
              <a:spLocks noChangeArrowheads="1"/>
            </p:cNvSpPr>
            <p:nvPr/>
          </p:nvSpPr>
          <p:spPr bwMode="auto">
            <a:xfrm rot="-5400000">
              <a:off x="4847" y="1535"/>
              <a:ext cx="480" cy="480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2" name="AutoShape 104"/>
            <p:cNvSpPr>
              <a:spLocks noChangeArrowheads="1"/>
            </p:cNvSpPr>
            <p:nvPr/>
          </p:nvSpPr>
          <p:spPr bwMode="auto">
            <a:xfrm rot="-5400000">
              <a:off x="4847" y="1199"/>
              <a:ext cx="480" cy="480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47" name="Group 152"/>
          <p:cNvGrpSpPr>
            <a:grpSpLocks/>
          </p:cNvGrpSpPr>
          <p:nvPr/>
        </p:nvGrpSpPr>
        <p:grpSpPr bwMode="auto">
          <a:xfrm>
            <a:off x="1907704" y="3861048"/>
            <a:ext cx="1295400" cy="2362200"/>
            <a:chOff x="3408" y="1680"/>
            <a:chExt cx="816" cy="1488"/>
          </a:xfrm>
          <a:solidFill>
            <a:srgbClr val="FF66FF"/>
          </a:solidFill>
        </p:grpSpPr>
        <p:grpSp>
          <p:nvGrpSpPr>
            <p:cNvPr id="48" name="Group 146"/>
            <p:cNvGrpSpPr>
              <a:grpSpLocks/>
            </p:cNvGrpSpPr>
            <p:nvPr/>
          </p:nvGrpSpPr>
          <p:grpSpPr bwMode="auto">
            <a:xfrm>
              <a:off x="3744" y="1680"/>
              <a:ext cx="480" cy="1488"/>
              <a:chOff x="4631" y="1319"/>
              <a:chExt cx="480" cy="1488"/>
            </a:xfrm>
            <a:grpFill/>
          </p:grpSpPr>
          <p:sp>
            <p:nvSpPr>
              <p:cNvPr id="54" name="AutoShape 95"/>
              <p:cNvSpPr>
                <a:spLocks noChangeArrowheads="1"/>
              </p:cNvSpPr>
              <p:nvPr/>
            </p:nvSpPr>
            <p:spPr bwMode="auto">
              <a:xfrm rot="5400000" flipH="1" flipV="1">
                <a:off x="4631" y="2327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38100">
                <a:solidFill>
                  <a:srgbClr val="6600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55" name="AutoShape 96"/>
              <p:cNvSpPr>
                <a:spLocks noChangeArrowheads="1"/>
              </p:cNvSpPr>
              <p:nvPr/>
            </p:nvSpPr>
            <p:spPr bwMode="auto">
              <a:xfrm rot="5400000" flipH="1" flipV="1">
                <a:off x="4631" y="1991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38100">
                <a:solidFill>
                  <a:srgbClr val="6600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56" name="AutoShape 97"/>
              <p:cNvSpPr>
                <a:spLocks noChangeArrowheads="1"/>
              </p:cNvSpPr>
              <p:nvPr/>
            </p:nvSpPr>
            <p:spPr bwMode="auto">
              <a:xfrm rot="5400000" flipH="1" flipV="1">
                <a:off x="4631" y="1655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38100">
                <a:solidFill>
                  <a:srgbClr val="6600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57" name="AutoShape 98"/>
              <p:cNvSpPr>
                <a:spLocks noChangeArrowheads="1"/>
              </p:cNvSpPr>
              <p:nvPr/>
            </p:nvSpPr>
            <p:spPr bwMode="auto">
              <a:xfrm rot="5400000" flipH="1" flipV="1">
                <a:off x="4631" y="1319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38100">
                <a:solidFill>
                  <a:srgbClr val="6600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</p:grpSp>
        <p:grpSp>
          <p:nvGrpSpPr>
            <p:cNvPr id="49" name="Group 147"/>
            <p:cNvGrpSpPr>
              <a:grpSpLocks/>
            </p:cNvGrpSpPr>
            <p:nvPr/>
          </p:nvGrpSpPr>
          <p:grpSpPr bwMode="auto">
            <a:xfrm>
              <a:off x="3408" y="1680"/>
              <a:ext cx="480" cy="1488"/>
              <a:chOff x="4631" y="1319"/>
              <a:chExt cx="480" cy="1488"/>
            </a:xfrm>
            <a:grpFill/>
          </p:grpSpPr>
          <p:sp>
            <p:nvSpPr>
              <p:cNvPr id="50" name="AutoShape 148"/>
              <p:cNvSpPr>
                <a:spLocks noChangeArrowheads="1"/>
              </p:cNvSpPr>
              <p:nvPr/>
            </p:nvSpPr>
            <p:spPr bwMode="auto">
              <a:xfrm rot="5400000" flipH="1" flipV="1">
                <a:off x="4631" y="2327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38100">
                <a:solidFill>
                  <a:srgbClr val="6600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51" name="AutoShape 149"/>
              <p:cNvSpPr>
                <a:spLocks noChangeArrowheads="1"/>
              </p:cNvSpPr>
              <p:nvPr/>
            </p:nvSpPr>
            <p:spPr bwMode="auto">
              <a:xfrm rot="5400000" flipH="1" flipV="1">
                <a:off x="4631" y="1991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38100">
                <a:solidFill>
                  <a:srgbClr val="6600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52" name="AutoShape 150"/>
              <p:cNvSpPr>
                <a:spLocks noChangeArrowheads="1"/>
              </p:cNvSpPr>
              <p:nvPr/>
            </p:nvSpPr>
            <p:spPr bwMode="auto">
              <a:xfrm rot="5400000" flipH="1" flipV="1">
                <a:off x="4631" y="1655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38100">
                <a:solidFill>
                  <a:srgbClr val="6600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53" name="AutoShape 151"/>
              <p:cNvSpPr>
                <a:spLocks noChangeArrowheads="1"/>
              </p:cNvSpPr>
              <p:nvPr/>
            </p:nvSpPr>
            <p:spPr bwMode="auto">
              <a:xfrm rot="5400000" flipH="1" flipV="1">
                <a:off x="4631" y="1319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38100">
                <a:solidFill>
                  <a:srgbClr val="6600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</p:grpSp>
      </p:grpSp>
      <p:grpSp>
        <p:nvGrpSpPr>
          <p:cNvPr id="58" name="Group 226"/>
          <p:cNvGrpSpPr>
            <a:grpSpLocks/>
          </p:cNvGrpSpPr>
          <p:nvPr/>
        </p:nvGrpSpPr>
        <p:grpSpPr bwMode="auto">
          <a:xfrm>
            <a:off x="3810000" y="4191000"/>
            <a:ext cx="4800600" cy="2133600"/>
            <a:chOff x="2400" y="2640"/>
            <a:chExt cx="3024" cy="1344"/>
          </a:xfrm>
          <a:solidFill>
            <a:srgbClr val="92D050"/>
          </a:solidFill>
        </p:grpSpPr>
        <p:grpSp>
          <p:nvGrpSpPr>
            <p:cNvPr id="59" name="Group 195"/>
            <p:cNvGrpSpPr>
              <a:grpSpLocks/>
            </p:cNvGrpSpPr>
            <p:nvPr/>
          </p:nvGrpSpPr>
          <p:grpSpPr bwMode="auto">
            <a:xfrm>
              <a:off x="2400" y="3312"/>
              <a:ext cx="3024" cy="672"/>
              <a:chOff x="960" y="2688"/>
              <a:chExt cx="3024" cy="672"/>
            </a:xfrm>
            <a:grpFill/>
          </p:grpSpPr>
          <p:grpSp>
            <p:nvGrpSpPr>
              <p:cNvPr id="114" name="Group 119"/>
              <p:cNvGrpSpPr>
                <a:grpSpLocks/>
              </p:cNvGrpSpPr>
              <p:nvPr/>
            </p:nvGrpSpPr>
            <p:grpSpPr bwMode="auto">
              <a:xfrm>
                <a:off x="960" y="2688"/>
                <a:ext cx="1680" cy="672"/>
                <a:chOff x="960" y="2448"/>
                <a:chExt cx="1680" cy="672"/>
              </a:xfrm>
              <a:grpFill/>
            </p:grpSpPr>
            <p:sp>
              <p:nvSpPr>
                <p:cNvPr id="128" name="AutoShape 117"/>
                <p:cNvSpPr>
                  <a:spLocks noChangeArrowheads="1"/>
                </p:cNvSpPr>
                <p:nvPr/>
              </p:nvSpPr>
              <p:spPr bwMode="auto">
                <a:xfrm>
                  <a:off x="1152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9" name="AutoShape 118"/>
                <p:cNvSpPr>
                  <a:spLocks noChangeArrowheads="1"/>
                </p:cNvSpPr>
                <p:nvPr/>
              </p:nvSpPr>
              <p:spPr bwMode="auto">
                <a:xfrm>
                  <a:off x="1488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0" name="AutoShape 116"/>
                <p:cNvSpPr>
                  <a:spLocks noChangeArrowheads="1"/>
                </p:cNvSpPr>
                <p:nvPr/>
              </p:nvSpPr>
              <p:spPr bwMode="auto">
                <a:xfrm>
                  <a:off x="1824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1" name="AutoShape 114"/>
                <p:cNvSpPr>
                  <a:spLocks noChangeArrowheads="1"/>
                </p:cNvSpPr>
                <p:nvPr/>
              </p:nvSpPr>
              <p:spPr bwMode="auto">
                <a:xfrm>
                  <a:off x="1056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2" name="AutoShape 115"/>
                <p:cNvSpPr>
                  <a:spLocks noChangeArrowheads="1"/>
                </p:cNvSpPr>
                <p:nvPr/>
              </p:nvSpPr>
              <p:spPr bwMode="auto">
                <a:xfrm>
                  <a:off x="1392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3" name="AutoShape 109"/>
                <p:cNvSpPr>
                  <a:spLocks noChangeArrowheads="1"/>
                </p:cNvSpPr>
                <p:nvPr/>
              </p:nvSpPr>
              <p:spPr bwMode="auto">
                <a:xfrm>
                  <a:off x="1728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4" name="AutoShape 108"/>
                <p:cNvSpPr>
                  <a:spLocks noChangeArrowheads="1"/>
                </p:cNvSpPr>
                <p:nvPr/>
              </p:nvSpPr>
              <p:spPr bwMode="auto">
                <a:xfrm>
                  <a:off x="2160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5" name="AutoShape 107"/>
                <p:cNvSpPr>
                  <a:spLocks noChangeArrowheads="1"/>
                </p:cNvSpPr>
                <p:nvPr/>
              </p:nvSpPr>
              <p:spPr bwMode="auto">
                <a:xfrm>
                  <a:off x="2064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6" name="AutoShape 91"/>
                <p:cNvSpPr>
                  <a:spLocks noChangeArrowheads="1"/>
                </p:cNvSpPr>
                <p:nvPr/>
              </p:nvSpPr>
              <p:spPr bwMode="auto">
                <a:xfrm>
                  <a:off x="960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7" name="AutoShape 92"/>
                <p:cNvSpPr>
                  <a:spLocks noChangeArrowheads="1"/>
                </p:cNvSpPr>
                <p:nvPr/>
              </p:nvSpPr>
              <p:spPr bwMode="auto">
                <a:xfrm>
                  <a:off x="1296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8" name="AutoShape 93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9" name="AutoShape 94"/>
                <p:cNvSpPr>
                  <a:spLocks noChangeArrowheads="1"/>
                </p:cNvSpPr>
                <p:nvPr/>
              </p:nvSpPr>
              <p:spPr bwMode="auto">
                <a:xfrm>
                  <a:off x="1968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15" name="Group 179"/>
              <p:cNvGrpSpPr>
                <a:grpSpLocks/>
              </p:cNvGrpSpPr>
              <p:nvPr/>
            </p:nvGrpSpPr>
            <p:grpSpPr bwMode="auto">
              <a:xfrm>
                <a:off x="2304" y="2688"/>
                <a:ext cx="1680" cy="672"/>
                <a:chOff x="960" y="2448"/>
                <a:chExt cx="1680" cy="672"/>
              </a:xfrm>
              <a:grpFill/>
            </p:grpSpPr>
            <p:sp>
              <p:nvSpPr>
                <p:cNvPr id="116" name="AutoShape 180"/>
                <p:cNvSpPr>
                  <a:spLocks noChangeArrowheads="1"/>
                </p:cNvSpPr>
                <p:nvPr/>
              </p:nvSpPr>
              <p:spPr bwMode="auto">
                <a:xfrm>
                  <a:off x="1152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17" name="AutoShape 181"/>
                <p:cNvSpPr>
                  <a:spLocks noChangeArrowheads="1"/>
                </p:cNvSpPr>
                <p:nvPr/>
              </p:nvSpPr>
              <p:spPr bwMode="auto">
                <a:xfrm>
                  <a:off x="1488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18" name="AutoShape 182"/>
                <p:cNvSpPr>
                  <a:spLocks noChangeArrowheads="1"/>
                </p:cNvSpPr>
                <p:nvPr/>
              </p:nvSpPr>
              <p:spPr bwMode="auto">
                <a:xfrm>
                  <a:off x="1824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19" name="AutoShape 183"/>
                <p:cNvSpPr>
                  <a:spLocks noChangeArrowheads="1"/>
                </p:cNvSpPr>
                <p:nvPr/>
              </p:nvSpPr>
              <p:spPr bwMode="auto">
                <a:xfrm>
                  <a:off x="1056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0" name="AutoShape 184"/>
                <p:cNvSpPr>
                  <a:spLocks noChangeArrowheads="1"/>
                </p:cNvSpPr>
                <p:nvPr/>
              </p:nvSpPr>
              <p:spPr bwMode="auto">
                <a:xfrm>
                  <a:off x="1392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1" name="AutoShape 185"/>
                <p:cNvSpPr>
                  <a:spLocks noChangeArrowheads="1"/>
                </p:cNvSpPr>
                <p:nvPr/>
              </p:nvSpPr>
              <p:spPr bwMode="auto">
                <a:xfrm>
                  <a:off x="1728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2" name="AutoShape 186"/>
                <p:cNvSpPr>
                  <a:spLocks noChangeArrowheads="1"/>
                </p:cNvSpPr>
                <p:nvPr/>
              </p:nvSpPr>
              <p:spPr bwMode="auto">
                <a:xfrm>
                  <a:off x="2160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3" name="AutoShape 187"/>
                <p:cNvSpPr>
                  <a:spLocks noChangeArrowheads="1"/>
                </p:cNvSpPr>
                <p:nvPr/>
              </p:nvSpPr>
              <p:spPr bwMode="auto">
                <a:xfrm>
                  <a:off x="2064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4" name="AutoShape 188"/>
                <p:cNvSpPr>
                  <a:spLocks noChangeArrowheads="1"/>
                </p:cNvSpPr>
                <p:nvPr/>
              </p:nvSpPr>
              <p:spPr bwMode="auto">
                <a:xfrm>
                  <a:off x="960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5" name="AutoShape 189"/>
                <p:cNvSpPr>
                  <a:spLocks noChangeArrowheads="1"/>
                </p:cNvSpPr>
                <p:nvPr/>
              </p:nvSpPr>
              <p:spPr bwMode="auto">
                <a:xfrm>
                  <a:off x="1296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6" name="AutoShape 190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7" name="AutoShape 191"/>
                <p:cNvSpPr>
                  <a:spLocks noChangeArrowheads="1"/>
                </p:cNvSpPr>
                <p:nvPr/>
              </p:nvSpPr>
              <p:spPr bwMode="auto">
                <a:xfrm>
                  <a:off x="1968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</p:grpSp>
        </p:grpSp>
        <p:grpSp>
          <p:nvGrpSpPr>
            <p:cNvPr id="60" name="Group 194"/>
            <p:cNvGrpSpPr>
              <a:grpSpLocks/>
            </p:cNvGrpSpPr>
            <p:nvPr/>
          </p:nvGrpSpPr>
          <p:grpSpPr bwMode="auto">
            <a:xfrm>
              <a:off x="2400" y="2976"/>
              <a:ext cx="3024" cy="672"/>
              <a:chOff x="960" y="2352"/>
              <a:chExt cx="3024" cy="672"/>
            </a:xfrm>
            <a:grpFill/>
          </p:grpSpPr>
          <p:grpSp>
            <p:nvGrpSpPr>
              <p:cNvPr id="88" name="Group 120"/>
              <p:cNvGrpSpPr>
                <a:grpSpLocks/>
              </p:cNvGrpSpPr>
              <p:nvPr/>
            </p:nvGrpSpPr>
            <p:grpSpPr bwMode="auto">
              <a:xfrm>
                <a:off x="960" y="2352"/>
                <a:ext cx="1680" cy="672"/>
                <a:chOff x="960" y="2448"/>
                <a:chExt cx="1680" cy="672"/>
              </a:xfrm>
              <a:grpFill/>
            </p:grpSpPr>
            <p:sp>
              <p:nvSpPr>
                <p:cNvPr id="102" name="AutoShape 121"/>
                <p:cNvSpPr>
                  <a:spLocks noChangeArrowheads="1"/>
                </p:cNvSpPr>
                <p:nvPr/>
              </p:nvSpPr>
              <p:spPr bwMode="auto">
                <a:xfrm>
                  <a:off x="1152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3" name="AutoShape 122"/>
                <p:cNvSpPr>
                  <a:spLocks noChangeArrowheads="1"/>
                </p:cNvSpPr>
                <p:nvPr/>
              </p:nvSpPr>
              <p:spPr bwMode="auto">
                <a:xfrm>
                  <a:off x="1488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4" name="AutoShape 123"/>
                <p:cNvSpPr>
                  <a:spLocks noChangeArrowheads="1"/>
                </p:cNvSpPr>
                <p:nvPr/>
              </p:nvSpPr>
              <p:spPr bwMode="auto">
                <a:xfrm>
                  <a:off x="1824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5" name="AutoShape 124"/>
                <p:cNvSpPr>
                  <a:spLocks noChangeArrowheads="1"/>
                </p:cNvSpPr>
                <p:nvPr/>
              </p:nvSpPr>
              <p:spPr bwMode="auto">
                <a:xfrm>
                  <a:off x="1056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6" name="AutoShape 125"/>
                <p:cNvSpPr>
                  <a:spLocks noChangeArrowheads="1"/>
                </p:cNvSpPr>
                <p:nvPr/>
              </p:nvSpPr>
              <p:spPr bwMode="auto">
                <a:xfrm>
                  <a:off x="1392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7" name="AutoShape 126"/>
                <p:cNvSpPr>
                  <a:spLocks noChangeArrowheads="1"/>
                </p:cNvSpPr>
                <p:nvPr/>
              </p:nvSpPr>
              <p:spPr bwMode="auto">
                <a:xfrm>
                  <a:off x="1728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8" name="AutoShape 127"/>
                <p:cNvSpPr>
                  <a:spLocks noChangeArrowheads="1"/>
                </p:cNvSpPr>
                <p:nvPr/>
              </p:nvSpPr>
              <p:spPr bwMode="auto">
                <a:xfrm>
                  <a:off x="2160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9" name="AutoShape 128"/>
                <p:cNvSpPr>
                  <a:spLocks noChangeArrowheads="1"/>
                </p:cNvSpPr>
                <p:nvPr/>
              </p:nvSpPr>
              <p:spPr bwMode="auto">
                <a:xfrm>
                  <a:off x="2064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10" name="AutoShape 129"/>
                <p:cNvSpPr>
                  <a:spLocks noChangeArrowheads="1"/>
                </p:cNvSpPr>
                <p:nvPr/>
              </p:nvSpPr>
              <p:spPr bwMode="auto">
                <a:xfrm>
                  <a:off x="960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11" name="AutoShape 130"/>
                <p:cNvSpPr>
                  <a:spLocks noChangeArrowheads="1"/>
                </p:cNvSpPr>
                <p:nvPr/>
              </p:nvSpPr>
              <p:spPr bwMode="auto">
                <a:xfrm>
                  <a:off x="1296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12" name="AutoShape 131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13" name="AutoShape 132"/>
                <p:cNvSpPr>
                  <a:spLocks noChangeArrowheads="1"/>
                </p:cNvSpPr>
                <p:nvPr/>
              </p:nvSpPr>
              <p:spPr bwMode="auto">
                <a:xfrm>
                  <a:off x="1968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89" name="Group 166"/>
              <p:cNvGrpSpPr>
                <a:grpSpLocks/>
              </p:cNvGrpSpPr>
              <p:nvPr/>
            </p:nvGrpSpPr>
            <p:grpSpPr bwMode="auto">
              <a:xfrm>
                <a:off x="2304" y="2352"/>
                <a:ext cx="1680" cy="672"/>
                <a:chOff x="960" y="2448"/>
                <a:chExt cx="1680" cy="672"/>
              </a:xfrm>
              <a:grpFill/>
            </p:grpSpPr>
            <p:sp>
              <p:nvSpPr>
                <p:cNvPr id="90" name="AutoShape 167"/>
                <p:cNvSpPr>
                  <a:spLocks noChangeArrowheads="1"/>
                </p:cNvSpPr>
                <p:nvPr/>
              </p:nvSpPr>
              <p:spPr bwMode="auto">
                <a:xfrm>
                  <a:off x="1152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1" name="AutoShape 168"/>
                <p:cNvSpPr>
                  <a:spLocks noChangeArrowheads="1"/>
                </p:cNvSpPr>
                <p:nvPr/>
              </p:nvSpPr>
              <p:spPr bwMode="auto">
                <a:xfrm>
                  <a:off x="1488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2" name="AutoShape 169"/>
                <p:cNvSpPr>
                  <a:spLocks noChangeArrowheads="1"/>
                </p:cNvSpPr>
                <p:nvPr/>
              </p:nvSpPr>
              <p:spPr bwMode="auto">
                <a:xfrm>
                  <a:off x="1824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3" name="AutoShape 170"/>
                <p:cNvSpPr>
                  <a:spLocks noChangeArrowheads="1"/>
                </p:cNvSpPr>
                <p:nvPr/>
              </p:nvSpPr>
              <p:spPr bwMode="auto">
                <a:xfrm>
                  <a:off x="1056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4" name="AutoShape 171"/>
                <p:cNvSpPr>
                  <a:spLocks noChangeArrowheads="1"/>
                </p:cNvSpPr>
                <p:nvPr/>
              </p:nvSpPr>
              <p:spPr bwMode="auto">
                <a:xfrm>
                  <a:off x="1392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5" name="AutoShape 172"/>
                <p:cNvSpPr>
                  <a:spLocks noChangeArrowheads="1"/>
                </p:cNvSpPr>
                <p:nvPr/>
              </p:nvSpPr>
              <p:spPr bwMode="auto">
                <a:xfrm>
                  <a:off x="1728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6" name="AutoShape 173"/>
                <p:cNvSpPr>
                  <a:spLocks noChangeArrowheads="1"/>
                </p:cNvSpPr>
                <p:nvPr/>
              </p:nvSpPr>
              <p:spPr bwMode="auto">
                <a:xfrm>
                  <a:off x="2160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7" name="AutoShape 174"/>
                <p:cNvSpPr>
                  <a:spLocks noChangeArrowheads="1"/>
                </p:cNvSpPr>
                <p:nvPr/>
              </p:nvSpPr>
              <p:spPr bwMode="auto">
                <a:xfrm>
                  <a:off x="2064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8" name="AutoShape 175"/>
                <p:cNvSpPr>
                  <a:spLocks noChangeArrowheads="1"/>
                </p:cNvSpPr>
                <p:nvPr/>
              </p:nvSpPr>
              <p:spPr bwMode="auto">
                <a:xfrm>
                  <a:off x="960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9" name="AutoShape 176"/>
                <p:cNvSpPr>
                  <a:spLocks noChangeArrowheads="1"/>
                </p:cNvSpPr>
                <p:nvPr/>
              </p:nvSpPr>
              <p:spPr bwMode="auto">
                <a:xfrm>
                  <a:off x="1296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0" name="AutoShape 177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1" name="AutoShape 178"/>
                <p:cNvSpPr>
                  <a:spLocks noChangeArrowheads="1"/>
                </p:cNvSpPr>
                <p:nvPr/>
              </p:nvSpPr>
              <p:spPr bwMode="auto">
                <a:xfrm>
                  <a:off x="1968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</p:grpSp>
        </p:grpSp>
        <p:grpSp>
          <p:nvGrpSpPr>
            <p:cNvPr id="61" name="Group 193"/>
            <p:cNvGrpSpPr>
              <a:grpSpLocks/>
            </p:cNvGrpSpPr>
            <p:nvPr/>
          </p:nvGrpSpPr>
          <p:grpSpPr bwMode="auto">
            <a:xfrm>
              <a:off x="2400" y="2640"/>
              <a:ext cx="3024" cy="672"/>
              <a:chOff x="960" y="2016"/>
              <a:chExt cx="3024" cy="672"/>
            </a:xfrm>
            <a:grpFill/>
          </p:grpSpPr>
          <p:grpSp>
            <p:nvGrpSpPr>
              <p:cNvPr id="62" name="Group 133"/>
              <p:cNvGrpSpPr>
                <a:grpSpLocks/>
              </p:cNvGrpSpPr>
              <p:nvPr/>
            </p:nvGrpSpPr>
            <p:grpSpPr bwMode="auto">
              <a:xfrm>
                <a:off x="960" y="2016"/>
                <a:ext cx="1680" cy="672"/>
                <a:chOff x="960" y="2448"/>
                <a:chExt cx="1680" cy="672"/>
              </a:xfrm>
              <a:grpFill/>
            </p:grpSpPr>
            <p:sp>
              <p:nvSpPr>
                <p:cNvPr id="76" name="AutoShape 134"/>
                <p:cNvSpPr>
                  <a:spLocks noChangeArrowheads="1"/>
                </p:cNvSpPr>
                <p:nvPr/>
              </p:nvSpPr>
              <p:spPr bwMode="auto">
                <a:xfrm>
                  <a:off x="1152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7" name="AutoShape 135"/>
                <p:cNvSpPr>
                  <a:spLocks noChangeArrowheads="1"/>
                </p:cNvSpPr>
                <p:nvPr/>
              </p:nvSpPr>
              <p:spPr bwMode="auto">
                <a:xfrm>
                  <a:off x="1488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8" name="AutoShape 136"/>
                <p:cNvSpPr>
                  <a:spLocks noChangeArrowheads="1"/>
                </p:cNvSpPr>
                <p:nvPr/>
              </p:nvSpPr>
              <p:spPr bwMode="auto">
                <a:xfrm>
                  <a:off x="1824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9" name="AutoShape 137"/>
                <p:cNvSpPr>
                  <a:spLocks noChangeArrowheads="1"/>
                </p:cNvSpPr>
                <p:nvPr/>
              </p:nvSpPr>
              <p:spPr bwMode="auto">
                <a:xfrm>
                  <a:off x="1056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80" name="AutoShape 138"/>
                <p:cNvSpPr>
                  <a:spLocks noChangeArrowheads="1"/>
                </p:cNvSpPr>
                <p:nvPr/>
              </p:nvSpPr>
              <p:spPr bwMode="auto">
                <a:xfrm>
                  <a:off x="1392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81" name="AutoShape 139"/>
                <p:cNvSpPr>
                  <a:spLocks noChangeArrowheads="1"/>
                </p:cNvSpPr>
                <p:nvPr/>
              </p:nvSpPr>
              <p:spPr bwMode="auto">
                <a:xfrm>
                  <a:off x="1728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82" name="AutoShape 140"/>
                <p:cNvSpPr>
                  <a:spLocks noChangeArrowheads="1"/>
                </p:cNvSpPr>
                <p:nvPr/>
              </p:nvSpPr>
              <p:spPr bwMode="auto">
                <a:xfrm>
                  <a:off x="2160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83" name="AutoShape 141"/>
                <p:cNvSpPr>
                  <a:spLocks noChangeArrowheads="1"/>
                </p:cNvSpPr>
                <p:nvPr/>
              </p:nvSpPr>
              <p:spPr bwMode="auto">
                <a:xfrm>
                  <a:off x="2064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84" name="AutoShape 142"/>
                <p:cNvSpPr>
                  <a:spLocks noChangeArrowheads="1"/>
                </p:cNvSpPr>
                <p:nvPr/>
              </p:nvSpPr>
              <p:spPr bwMode="auto">
                <a:xfrm>
                  <a:off x="960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85" name="AutoShape 143"/>
                <p:cNvSpPr>
                  <a:spLocks noChangeArrowheads="1"/>
                </p:cNvSpPr>
                <p:nvPr/>
              </p:nvSpPr>
              <p:spPr bwMode="auto">
                <a:xfrm>
                  <a:off x="1296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86" name="AutoShape 144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87" name="AutoShape 145"/>
                <p:cNvSpPr>
                  <a:spLocks noChangeArrowheads="1"/>
                </p:cNvSpPr>
                <p:nvPr/>
              </p:nvSpPr>
              <p:spPr bwMode="auto">
                <a:xfrm>
                  <a:off x="1968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63" name="Group 153"/>
              <p:cNvGrpSpPr>
                <a:grpSpLocks/>
              </p:cNvGrpSpPr>
              <p:nvPr/>
            </p:nvGrpSpPr>
            <p:grpSpPr bwMode="auto">
              <a:xfrm>
                <a:off x="2304" y="2016"/>
                <a:ext cx="1680" cy="672"/>
                <a:chOff x="960" y="2448"/>
                <a:chExt cx="1680" cy="672"/>
              </a:xfrm>
              <a:grpFill/>
            </p:grpSpPr>
            <p:sp>
              <p:nvSpPr>
                <p:cNvPr id="64" name="AutoShape 154"/>
                <p:cNvSpPr>
                  <a:spLocks noChangeArrowheads="1"/>
                </p:cNvSpPr>
                <p:nvPr/>
              </p:nvSpPr>
              <p:spPr bwMode="auto">
                <a:xfrm>
                  <a:off x="1152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65" name="AutoShape 155"/>
                <p:cNvSpPr>
                  <a:spLocks noChangeArrowheads="1"/>
                </p:cNvSpPr>
                <p:nvPr/>
              </p:nvSpPr>
              <p:spPr bwMode="auto">
                <a:xfrm>
                  <a:off x="1488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66" name="AutoShape 156"/>
                <p:cNvSpPr>
                  <a:spLocks noChangeArrowheads="1"/>
                </p:cNvSpPr>
                <p:nvPr/>
              </p:nvSpPr>
              <p:spPr bwMode="auto">
                <a:xfrm>
                  <a:off x="1824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67" name="AutoShape 157"/>
                <p:cNvSpPr>
                  <a:spLocks noChangeArrowheads="1"/>
                </p:cNvSpPr>
                <p:nvPr/>
              </p:nvSpPr>
              <p:spPr bwMode="auto">
                <a:xfrm>
                  <a:off x="1056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68" name="AutoShape 158"/>
                <p:cNvSpPr>
                  <a:spLocks noChangeArrowheads="1"/>
                </p:cNvSpPr>
                <p:nvPr/>
              </p:nvSpPr>
              <p:spPr bwMode="auto">
                <a:xfrm>
                  <a:off x="1392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69" name="AutoShape 159"/>
                <p:cNvSpPr>
                  <a:spLocks noChangeArrowheads="1"/>
                </p:cNvSpPr>
                <p:nvPr/>
              </p:nvSpPr>
              <p:spPr bwMode="auto">
                <a:xfrm>
                  <a:off x="1728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0" name="AutoShape 160"/>
                <p:cNvSpPr>
                  <a:spLocks noChangeArrowheads="1"/>
                </p:cNvSpPr>
                <p:nvPr/>
              </p:nvSpPr>
              <p:spPr bwMode="auto">
                <a:xfrm>
                  <a:off x="2160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1" name="AutoShape 161"/>
                <p:cNvSpPr>
                  <a:spLocks noChangeArrowheads="1"/>
                </p:cNvSpPr>
                <p:nvPr/>
              </p:nvSpPr>
              <p:spPr bwMode="auto">
                <a:xfrm>
                  <a:off x="2064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2" name="AutoShape 162"/>
                <p:cNvSpPr>
                  <a:spLocks noChangeArrowheads="1"/>
                </p:cNvSpPr>
                <p:nvPr/>
              </p:nvSpPr>
              <p:spPr bwMode="auto">
                <a:xfrm>
                  <a:off x="960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3" name="AutoShape 163"/>
                <p:cNvSpPr>
                  <a:spLocks noChangeArrowheads="1"/>
                </p:cNvSpPr>
                <p:nvPr/>
              </p:nvSpPr>
              <p:spPr bwMode="auto">
                <a:xfrm>
                  <a:off x="1296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4" name="AutoShape 164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5" name="AutoShape 165"/>
                <p:cNvSpPr>
                  <a:spLocks noChangeArrowheads="1"/>
                </p:cNvSpPr>
                <p:nvPr/>
              </p:nvSpPr>
              <p:spPr bwMode="auto">
                <a:xfrm>
                  <a:off x="1968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4" name="AutoShape 110"/>
          <p:cNvSpPr>
            <a:spLocks noChangeArrowheads="1"/>
          </p:cNvSpPr>
          <p:nvPr/>
        </p:nvSpPr>
        <p:spPr bwMode="auto">
          <a:xfrm>
            <a:off x="827088" y="1341438"/>
            <a:ext cx="504825" cy="503237"/>
          </a:xfrm>
          <a:prstGeom prst="cube">
            <a:avLst>
              <a:gd name="adj" fmla="val 25000"/>
            </a:avLst>
          </a:prstGeom>
          <a:solidFill>
            <a:srgbClr val="F94835"/>
          </a:solidFill>
          <a:ln w="28575">
            <a:solidFill>
              <a:srgbClr val="00196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grpSp>
        <p:nvGrpSpPr>
          <p:cNvPr id="2" name="Group 223"/>
          <p:cNvGrpSpPr>
            <a:grpSpLocks/>
          </p:cNvGrpSpPr>
          <p:nvPr/>
        </p:nvGrpSpPr>
        <p:grpSpPr bwMode="auto">
          <a:xfrm>
            <a:off x="755576" y="2420888"/>
            <a:ext cx="432048" cy="1728192"/>
            <a:chOff x="4847" y="1199"/>
            <a:chExt cx="481" cy="2161"/>
          </a:xfrm>
          <a:solidFill>
            <a:srgbClr val="006600"/>
          </a:solidFill>
        </p:grpSpPr>
        <p:grpSp>
          <p:nvGrpSpPr>
            <p:cNvPr id="3" name="Group 112"/>
            <p:cNvGrpSpPr>
              <a:grpSpLocks/>
            </p:cNvGrpSpPr>
            <p:nvPr/>
          </p:nvGrpSpPr>
          <p:grpSpPr bwMode="auto">
            <a:xfrm rot="5400000" flipH="1" flipV="1">
              <a:off x="4344" y="2376"/>
              <a:ext cx="1488" cy="480"/>
              <a:chOff x="960" y="1968"/>
              <a:chExt cx="1488" cy="480"/>
            </a:xfrm>
            <a:grpFill/>
          </p:grpSpPr>
          <p:sp>
            <p:nvSpPr>
              <p:cNvPr id="9" name="AutoShape 99"/>
              <p:cNvSpPr>
                <a:spLocks noChangeArrowheads="1"/>
              </p:cNvSpPr>
              <p:nvPr/>
            </p:nvSpPr>
            <p:spPr bwMode="auto">
              <a:xfrm>
                <a:off x="960" y="1968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10" name="AutoShape 100"/>
              <p:cNvSpPr>
                <a:spLocks noChangeArrowheads="1"/>
              </p:cNvSpPr>
              <p:nvPr/>
            </p:nvSpPr>
            <p:spPr bwMode="auto">
              <a:xfrm>
                <a:off x="1296" y="1968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11" name="AutoShape 101"/>
              <p:cNvSpPr>
                <a:spLocks noChangeArrowheads="1"/>
              </p:cNvSpPr>
              <p:nvPr/>
            </p:nvSpPr>
            <p:spPr bwMode="auto">
              <a:xfrm>
                <a:off x="1632" y="1968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12" name="AutoShape 102"/>
              <p:cNvSpPr>
                <a:spLocks noChangeArrowheads="1"/>
              </p:cNvSpPr>
              <p:nvPr/>
            </p:nvSpPr>
            <p:spPr bwMode="auto">
              <a:xfrm>
                <a:off x="1968" y="1968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</p:grpSp>
        <p:sp>
          <p:nvSpPr>
            <p:cNvPr id="7" name="AutoShape 103"/>
            <p:cNvSpPr>
              <a:spLocks noChangeArrowheads="1"/>
            </p:cNvSpPr>
            <p:nvPr/>
          </p:nvSpPr>
          <p:spPr bwMode="auto">
            <a:xfrm rot="-5400000">
              <a:off x="4847" y="1535"/>
              <a:ext cx="480" cy="480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" name="AutoShape 104"/>
            <p:cNvSpPr>
              <a:spLocks noChangeArrowheads="1"/>
            </p:cNvSpPr>
            <p:nvPr/>
          </p:nvSpPr>
          <p:spPr bwMode="auto">
            <a:xfrm rot="-5400000">
              <a:off x="4847" y="1199"/>
              <a:ext cx="480" cy="480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5" name="Group 152"/>
          <p:cNvGrpSpPr>
            <a:grpSpLocks/>
          </p:cNvGrpSpPr>
          <p:nvPr/>
        </p:nvGrpSpPr>
        <p:grpSpPr bwMode="auto">
          <a:xfrm>
            <a:off x="755576" y="4725144"/>
            <a:ext cx="864096" cy="1656184"/>
            <a:chOff x="3408" y="1680"/>
            <a:chExt cx="816" cy="1488"/>
          </a:xfrm>
          <a:solidFill>
            <a:srgbClr val="FF66FF"/>
          </a:solidFill>
        </p:grpSpPr>
        <p:grpSp>
          <p:nvGrpSpPr>
            <p:cNvPr id="6" name="Group 146"/>
            <p:cNvGrpSpPr>
              <a:grpSpLocks/>
            </p:cNvGrpSpPr>
            <p:nvPr/>
          </p:nvGrpSpPr>
          <p:grpSpPr bwMode="auto">
            <a:xfrm>
              <a:off x="3744" y="1680"/>
              <a:ext cx="480" cy="1488"/>
              <a:chOff x="4631" y="1319"/>
              <a:chExt cx="480" cy="1488"/>
            </a:xfrm>
            <a:grpFill/>
          </p:grpSpPr>
          <p:sp>
            <p:nvSpPr>
              <p:cNvPr id="20" name="AutoShape 95"/>
              <p:cNvSpPr>
                <a:spLocks noChangeArrowheads="1"/>
              </p:cNvSpPr>
              <p:nvPr/>
            </p:nvSpPr>
            <p:spPr bwMode="auto">
              <a:xfrm rot="5400000" flipH="1" flipV="1">
                <a:off x="4631" y="2327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38100">
                <a:solidFill>
                  <a:srgbClr val="6600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21" name="AutoShape 96"/>
              <p:cNvSpPr>
                <a:spLocks noChangeArrowheads="1"/>
              </p:cNvSpPr>
              <p:nvPr/>
            </p:nvSpPr>
            <p:spPr bwMode="auto">
              <a:xfrm rot="5400000" flipH="1" flipV="1">
                <a:off x="4631" y="1991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38100">
                <a:solidFill>
                  <a:srgbClr val="6600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22" name="AutoShape 97"/>
              <p:cNvSpPr>
                <a:spLocks noChangeArrowheads="1"/>
              </p:cNvSpPr>
              <p:nvPr/>
            </p:nvSpPr>
            <p:spPr bwMode="auto">
              <a:xfrm rot="5400000" flipH="1" flipV="1">
                <a:off x="4631" y="1655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38100">
                <a:solidFill>
                  <a:srgbClr val="6600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23" name="AutoShape 98"/>
              <p:cNvSpPr>
                <a:spLocks noChangeArrowheads="1"/>
              </p:cNvSpPr>
              <p:nvPr/>
            </p:nvSpPr>
            <p:spPr bwMode="auto">
              <a:xfrm rot="5400000" flipH="1" flipV="1">
                <a:off x="4631" y="1319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38100">
                <a:solidFill>
                  <a:srgbClr val="6600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</p:grpSp>
        <p:grpSp>
          <p:nvGrpSpPr>
            <p:cNvPr id="13" name="Group 147"/>
            <p:cNvGrpSpPr>
              <a:grpSpLocks/>
            </p:cNvGrpSpPr>
            <p:nvPr/>
          </p:nvGrpSpPr>
          <p:grpSpPr bwMode="auto">
            <a:xfrm>
              <a:off x="3408" y="1680"/>
              <a:ext cx="480" cy="1488"/>
              <a:chOff x="4631" y="1319"/>
              <a:chExt cx="480" cy="1488"/>
            </a:xfrm>
            <a:grpFill/>
          </p:grpSpPr>
          <p:sp>
            <p:nvSpPr>
              <p:cNvPr id="16" name="AutoShape 148"/>
              <p:cNvSpPr>
                <a:spLocks noChangeArrowheads="1"/>
              </p:cNvSpPr>
              <p:nvPr/>
            </p:nvSpPr>
            <p:spPr bwMode="auto">
              <a:xfrm rot="5400000" flipH="1" flipV="1">
                <a:off x="4631" y="2327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38100">
                <a:solidFill>
                  <a:srgbClr val="6600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17" name="AutoShape 149"/>
              <p:cNvSpPr>
                <a:spLocks noChangeArrowheads="1"/>
              </p:cNvSpPr>
              <p:nvPr/>
            </p:nvSpPr>
            <p:spPr bwMode="auto">
              <a:xfrm rot="5400000" flipH="1" flipV="1">
                <a:off x="4631" y="1991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38100">
                <a:solidFill>
                  <a:srgbClr val="6600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18" name="AutoShape 150"/>
              <p:cNvSpPr>
                <a:spLocks noChangeArrowheads="1"/>
              </p:cNvSpPr>
              <p:nvPr/>
            </p:nvSpPr>
            <p:spPr bwMode="auto">
              <a:xfrm rot="5400000" flipH="1" flipV="1">
                <a:off x="4631" y="1655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38100">
                <a:solidFill>
                  <a:srgbClr val="6600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19" name="AutoShape 151"/>
              <p:cNvSpPr>
                <a:spLocks noChangeArrowheads="1"/>
              </p:cNvSpPr>
              <p:nvPr/>
            </p:nvSpPr>
            <p:spPr bwMode="auto">
              <a:xfrm rot="5400000" flipH="1" flipV="1">
                <a:off x="4631" y="1319"/>
                <a:ext cx="480" cy="480"/>
              </a:xfrm>
              <a:prstGeom prst="cube">
                <a:avLst>
                  <a:gd name="adj" fmla="val 25000"/>
                </a:avLst>
              </a:prstGeom>
              <a:grpFill/>
              <a:ln w="38100">
                <a:solidFill>
                  <a:srgbClr val="6600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</p:grpSp>
      </p:grpSp>
      <p:grpSp>
        <p:nvGrpSpPr>
          <p:cNvPr id="14" name="Group 266"/>
          <p:cNvGrpSpPr>
            <a:grpSpLocks/>
          </p:cNvGrpSpPr>
          <p:nvPr/>
        </p:nvGrpSpPr>
        <p:grpSpPr bwMode="auto">
          <a:xfrm>
            <a:off x="5292725" y="1341438"/>
            <a:ext cx="935038" cy="863600"/>
            <a:chOff x="432" y="1008"/>
            <a:chExt cx="816" cy="816"/>
          </a:xfrm>
        </p:grpSpPr>
        <p:sp>
          <p:nvSpPr>
            <p:cNvPr id="18448" name="AutoShape 267"/>
            <p:cNvSpPr>
              <a:spLocks noChangeArrowheads="1"/>
            </p:cNvSpPr>
            <p:nvPr/>
          </p:nvSpPr>
          <p:spPr bwMode="auto">
            <a:xfrm>
              <a:off x="528" y="1296"/>
              <a:ext cx="432" cy="432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val="FFCC99"/>
                </a:gs>
                <a:gs pos="100000">
                  <a:srgbClr val="FFE3C7"/>
                </a:gs>
              </a:gsLst>
              <a:path path="rect">
                <a:fillToRect r="100000" b="100000"/>
              </a:path>
            </a:gradFill>
            <a:ln w="28575">
              <a:solidFill>
                <a:srgbClr val="B23B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itchFamily="18" charset="0"/>
              </a:endParaRPr>
            </a:p>
          </p:txBody>
        </p:sp>
        <p:sp>
          <p:nvSpPr>
            <p:cNvPr id="18449" name="AutoShape 268"/>
            <p:cNvSpPr>
              <a:spLocks noChangeArrowheads="1"/>
            </p:cNvSpPr>
            <p:nvPr/>
          </p:nvSpPr>
          <p:spPr bwMode="auto">
            <a:xfrm>
              <a:off x="432" y="1392"/>
              <a:ext cx="432" cy="432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val="FFCC99"/>
                </a:gs>
                <a:gs pos="100000">
                  <a:srgbClr val="FFE3C7"/>
                </a:gs>
              </a:gsLst>
              <a:path path="rect">
                <a:fillToRect r="100000" b="100000"/>
              </a:path>
            </a:gradFill>
            <a:ln w="28575">
              <a:solidFill>
                <a:srgbClr val="B23B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itchFamily="18" charset="0"/>
              </a:endParaRPr>
            </a:p>
          </p:txBody>
        </p:sp>
        <p:sp>
          <p:nvSpPr>
            <p:cNvPr id="18450" name="AutoShape 269"/>
            <p:cNvSpPr>
              <a:spLocks noChangeArrowheads="1"/>
            </p:cNvSpPr>
            <p:nvPr/>
          </p:nvSpPr>
          <p:spPr bwMode="auto">
            <a:xfrm>
              <a:off x="528" y="1008"/>
              <a:ext cx="432" cy="432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val="FFCC99"/>
                </a:gs>
                <a:gs pos="100000">
                  <a:srgbClr val="FFE3C7"/>
                </a:gs>
              </a:gsLst>
              <a:path path="rect">
                <a:fillToRect r="100000" b="100000"/>
              </a:path>
            </a:gradFill>
            <a:ln w="28575">
              <a:solidFill>
                <a:srgbClr val="B23B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itchFamily="18" charset="0"/>
              </a:endParaRPr>
            </a:p>
          </p:txBody>
        </p:sp>
        <p:sp>
          <p:nvSpPr>
            <p:cNvPr id="18451" name="AutoShape 270"/>
            <p:cNvSpPr>
              <a:spLocks noChangeArrowheads="1"/>
            </p:cNvSpPr>
            <p:nvPr/>
          </p:nvSpPr>
          <p:spPr bwMode="auto">
            <a:xfrm>
              <a:off x="816" y="1296"/>
              <a:ext cx="432" cy="432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val="FFCC99"/>
                </a:gs>
                <a:gs pos="100000">
                  <a:srgbClr val="FFE3C7"/>
                </a:gs>
              </a:gsLst>
              <a:path path="rect">
                <a:fillToRect r="100000" b="100000"/>
              </a:path>
            </a:gradFill>
            <a:ln w="28575">
              <a:solidFill>
                <a:srgbClr val="B23B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itchFamily="18" charset="0"/>
              </a:endParaRPr>
            </a:p>
          </p:txBody>
        </p:sp>
        <p:sp>
          <p:nvSpPr>
            <p:cNvPr id="18452" name="AutoShape 271"/>
            <p:cNvSpPr>
              <a:spLocks noChangeArrowheads="1"/>
            </p:cNvSpPr>
            <p:nvPr/>
          </p:nvSpPr>
          <p:spPr bwMode="auto">
            <a:xfrm>
              <a:off x="720" y="1392"/>
              <a:ext cx="432" cy="432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val="FFCC99"/>
                </a:gs>
                <a:gs pos="100000">
                  <a:srgbClr val="FFE3C7"/>
                </a:gs>
              </a:gsLst>
              <a:path path="rect">
                <a:fillToRect r="100000" b="100000"/>
              </a:path>
            </a:gradFill>
            <a:ln w="28575">
              <a:solidFill>
                <a:srgbClr val="B23B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itchFamily="18" charset="0"/>
              </a:endParaRPr>
            </a:p>
          </p:txBody>
        </p:sp>
        <p:sp>
          <p:nvSpPr>
            <p:cNvPr id="18453" name="AutoShape 272"/>
            <p:cNvSpPr>
              <a:spLocks noChangeArrowheads="1"/>
            </p:cNvSpPr>
            <p:nvPr/>
          </p:nvSpPr>
          <p:spPr bwMode="auto">
            <a:xfrm>
              <a:off x="816" y="1008"/>
              <a:ext cx="432" cy="432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val="FFCC99"/>
                </a:gs>
                <a:gs pos="100000">
                  <a:srgbClr val="FFE3C7"/>
                </a:gs>
              </a:gsLst>
              <a:path path="rect">
                <a:fillToRect r="100000" b="100000"/>
              </a:path>
            </a:gradFill>
            <a:ln w="28575">
              <a:solidFill>
                <a:srgbClr val="B23B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itchFamily="18" charset="0"/>
              </a:endParaRPr>
            </a:p>
          </p:txBody>
        </p:sp>
        <p:sp>
          <p:nvSpPr>
            <p:cNvPr id="18454" name="AutoShape 273"/>
            <p:cNvSpPr>
              <a:spLocks noChangeArrowheads="1"/>
            </p:cNvSpPr>
            <p:nvPr/>
          </p:nvSpPr>
          <p:spPr bwMode="auto">
            <a:xfrm>
              <a:off x="432" y="1104"/>
              <a:ext cx="432" cy="432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val="FFCC99"/>
                </a:gs>
                <a:gs pos="100000">
                  <a:srgbClr val="FFE3C7"/>
                </a:gs>
              </a:gsLst>
              <a:path path="rect">
                <a:fillToRect r="100000" b="100000"/>
              </a:path>
            </a:gradFill>
            <a:ln w="28575">
              <a:solidFill>
                <a:srgbClr val="B23B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itchFamily="18" charset="0"/>
              </a:endParaRPr>
            </a:p>
          </p:txBody>
        </p:sp>
        <p:sp>
          <p:nvSpPr>
            <p:cNvPr id="18455" name="AutoShape 274"/>
            <p:cNvSpPr>
              <a:spLocks noChangeArrowheads="1"/>
            </p:cNvSpPr>
            <p:nvPr/>
          </p:nvSpPr>
          <p:spPr bwMode="auto">
            <a:xfrm>
              <a:off x="720" y="1104"/>
              <a:ext cx="432" cy="432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val="FFCC99"/>
                </a:gs>
                <a:gs pos="100000">
                  <a:srgbClr val="FFE3C7"/>
                </a:gs>
              </a:gsLst>
              <a:path path="rect">
                <a:fillToRect r="100000" b="100000"/>
              </a:path>
            </a:gradFill>
            <a:ln w="28575">
              <a:solidFill>
                <a:srgbClr val="B23B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itchFamily="18" charset="0"/>
              </a:endParaRPr>
            </a:p>
          </p:txBody>
        </p:sp>
      </p:grpSp>
      <p:grpSp>
        <p:nvGrpSpPr>
          <p:cNvPr id="15" name="Group 232"/>
          <p:cNvGrpSpPr>
            <a:grpSpLocks/>
          </p:cNvGrpSpPr>
          <p:nvPr/>
        </p:nvGrpSpPr>
        <p:grpSpPr bwMode="auto">
          <a:xfrm>
            <a:off x="5076056" y="2708920"/>
            <a:ext cx="1152128" cy="1440160"/>
            <a:chOff x="1920" y="2880"/>
            <a:chExt cx="1056" cy="1296"/>
          </a:xfrm>
          <a:solidFill>
            <a:schemeClr val="accent5">
              <a:lumMod val="75000"/>
            </a:schemeClr>
          </a:solidFill>
        </p:grpSpPr>
        <p:sp>
          <p:nvSpPr>
            <p:cNvPr id="34" name="AutoShape 233" descr="aqua"/>
            <p:cNvSpPr>
              <a:spLocks noChangeArrowheads="1"/>
            </p:cNvSpPr>
            <p:nvPr/>
          </p:nvSpPr>
          <p:spPr bwMode="auto">
            <a:xfrm>
              <a:off x="2208" y="2880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5" name="AutoShape 234" descr="aqua"/>
            <p:cNvSpPr>
              <a:spLocks noChangeArrowheads="1"/>
            </p:cNvSpPr>
            <p:nvPr/>
          </p:nvSpPr>
          <p:spPr bwMode="auto">
            <a:xfrm>
              <a:off x="2112" y="2976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6" name="AutoShape 235" descr="aqua"/>
            <p:cNvSpPr>
              <a:spLocks noChangeArrowheads="1"/>
            </p:cNvSpPr>
            <p:nvPr/>
          </p:nvSpPr>
          <p:spPr bwMode="auto">
            <a:xfrm>
              <a:off x="2016" y="3072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7" name="AutoShape 236" descr="aqua"/>
            <p:cNvSpPr>
              <a:spLocks noChangeArrowheads="1"/>
            </p:cNvSpPr>
            <p:nvPr/>
          </p:nvSpPr>
          <p:spPr bwMode="auto">
            <a:xfrm>
              <a:off x="2208" y="3456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8" name="AutoShape 237" descr="aqua"/>
            <p:cNvSpPr>
              <a:spLocks noChangeArrowheads="1"/>
            </p:cNvSpPr>
            <p:nvPr/>
          </p:nvSpPr>
          <p:spPr bwMode="auto">
            <a:xfrm>
              <a:off x="2112" y="3552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9" name="AutoShape 238" descr="aqua"/>
            <p:cNvSpPr>
              <a:spLocks noChangeArrowheads="1"/>
            </p:cNvSpPr>
            <p:nvPr/>
          </p:nvSpPr>
          <p:spPr bwMode="auto">
            <a:xfrm>
              <a:off x="2016" y="3648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0" name="AutoShape 239" descr="aqua"/>
            <p:cNvSpPr>
              <a:spLocks noChangeArrowheads="1"/>
            </p:cNvSpPr>
            <p:nvPr/>
          </p:nvSpPr>
          <p:spPr bwMode="auto">
            <a:xfrm>
              <a:off x="1920" y="3744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1" name="AutoShape 240" descr="aqua"/>
            <p:cNvSpPr>
              <a:spLocks noChangeArrowheads="1"/>
            </p:cNvSpPr>
            <p:nvPr/>
          </p:nvSpPr>
          <p:spPr bwMode="auto">
            <a:xfrm>
              <a:off x="2544" y="3456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2" name="AutoShape 241" descr="aqua"/>
            <p:cNvSpPr>
              <a:spLocks noChangeArrowheads="1"/>
            </p:cNvSpPr>
            <p:nvPr/>
          </p:nvSpPr>
          <p:spPr bwMode="auto">
            <a:xfrm>
              <a:off x="2448" y="3552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3" name="AutoShape 242" descr="aqua"/>
            <p:cNvSpPr>
              <a:spLocks noChangeArrowheads="1"/>
            </p:cNvSpPr>
            <p:nvPr/>
          </p:nvSpPr>
          <p:spPr bwMode="auto">
            <a:xfrm>
              <a:off x="2352" y="3648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4" name="AutoShape 243" descr="aqua"/>
            <p:cNvSpPr>
              <a:spLocks noChangeArrowheads="1"/>
            </p:cNvSpPr>
            <p:nvPr/>
          </p:nvSpPr>
          <p:spPr bwMode="auto">
            <a:xfrm>
              <a:off x="2256" y="3744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5" name="AutoShape 244" descr="aqua"/>
            <p:cNvSpPr>
              <a:spLocks noChangeArrowheads="1"/>
            </p:cNvSpPr>
            <p:nvPr/>
          </p:nvSpPr>
          <p:spPr bwMode="auto">
            <a:xfrm>
              <a:off x="2544" y="3168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6" name="AutoShape 245" descr="aqua"/>
            <p:cNvSpPr>
              <a:spLocks noChangeArrowheads="1"/>
            </p:cNvSpPr>
            <p:nvPr/>
          </p:nvSpPr>
          <p:spPr bwMode="auto">
            <a:xfrm>
              <a:off x="2448" y="3264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7" name="AutoShape 246" descr="aqua"/>
            <p:cNvSpPr>
              <a:spLocks noChangeArrowheads="1"/>
            </p:cNvSpPr>
            <p:nvPr/>
          </p:nvSpPr>
          <p:spPr bwMode="auto">
            <a:xfrm>
              <a:off x="2352" y="3360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8" name="AutoShape 247" descr="aqua"/>
            <p:cNvSpPr>
              <a:spLocks noChangeArrowheads="1"/>
            </p:cNvSpPr>
            <p:nvPr/>
          </p:nvSpPr>
          <p:spPr bwMode="auto">
            <a:xfrm>
              <a:off x="2208" y="3168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9" name="AutoShape 248" descr="aqua"/>
            <p:cNvSpPr>
              <a:spLocks noChangeArrowheads="1"/>
            </p:cNvSpPr>
            <p:nvPr/>
          </p:nvSpPr>
          <p:spPr bwMode="auto">
            <a:xfrm>
              <a:off x="2112" y="3216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50" name="AutoShape 249" descr="aqua"/>
            <p:cNvSpPr>
              <a:spLocks noChangeArrowheads="1"/>
            </p:cNvSpPr>
            <p:nvPr/>
          </p:nvSpPr>
          <p:spPr bwMode="auto">
            <a:xfrm>
              <a:off x="2016" y="3312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51" name="AutoShape 250" descr="aqua"/>
            <p:cNvSpPr>
              <a:spLocks noChangeArrowheads="1"/>
            </p:cNvSpPr>
            <p:nvPr/>
          </p:nvSpPr>
          <p:spPr bwMode="auto">
            <a:xfrm>
              <a:off x="1920" y="3456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52" name="AutoShape 251" descr="aqua"/>
            <p:cNvSpPr>
              <a:spLocks noChangeArrowheads="1"/>
            </p:cNvSpPr>
            <p:nvPr/>
          </p:nvSpPr>
          <p:spPr bwMode="auto">
            <a:xfrm>
              <a:off x="2256" y="3456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53" name="AutoShape 252" descr="aqua"/>
            <p:cNvSpPr>
              <a:spLocks noChangeArrowheads="1"/>
            </p:cNvSpPr>
            <p:nvPr/>
          </p:nvSpPr>
          <p:spPr bwMode="auto">
            <a:xfrm>
              <a:off x="2544" y="2880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54" name="AutoShape 253" descr="aqua"/>
            <p:cNvSpPr>
              <a:spLocks noChangeArrowheads="1"/>
            </p:cNvSpPr>
            <p:nvPr/>
          </p:nvSpPr>
          <p:spPr bwMode="auto">
            <a:xfrm>
              <a:off x="2448" y="2976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55" name="AutoShape 254" descr="aqua"/>
            <p:cNvSpPr>
              <a:spLocks noChangeArrowheads="1"/>
            </p:cNvSpPr>
            <p:nvPr/>
          </p:nvSpPr>
          <p:spPr bwMode="auto">
            <a:xfrm>
              <a:off x="2352" y="3072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56" name="AutoShape 255" descr="aqua"/>
            <p:cNvSpPr>
              <a:spLocks noChangeArrowheads="1"/>
            </p:cNvSpPr>
            <p:nvPr/>
          </p:nvSpPr>
          <p:spPr bwMode="auto">
            <a:xfrm>
              <a:off x="1920" y="3168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57" name="AutoShape 256" descr="aqua"/>
            <p:cNvSpPr>
              <a:spLocks noChangeArrowheads="1"/>
            </p:cNvSpPr>
            <p:nvPr/>
          </p:nvSpPr>
          <p:spPr bwMode="auto">
            <a:xfrm>
              <a:off x="2256" y="3168"/>
              <a:ext cx="432" cy="432"/>
            </a:xfrm>
            <a:prstGeom prst="cube">
              <a:avLst>
                <a:gd name="adj" fmla="val 25000"/>
              </a:avLst>
            </a:prstGeom>
            <a:grpFill/>
            <a:ln w="2857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24" name="Group 226"/>
          <p:cNvGrpSpPr>
            <a:grpSpLocks/>
          </p:cNvGrpSpPr>
          <p:nvPr/>
        </p:nvGrpSpPr>
        <p:grpSpPr bwMode="auto">
          <a:xfrm>
            <a:off x="4211960" y="4869160"/>
            <a:ext cx="2376264" cy="1008112"/>
            <a:chOff x="2400" y="2640"/>
            <a:chExt cx="3024" cy="1344"/>
          </a:xfrm>
          <a:solidFill>
            <a:srgbClr val="92D050"/>
          </a:solidFill>
        </p:grpSpPr>
        <p:grpSp>
          <p:nvGrpSpPr>
            <p:cNvPr id="25" name="Group 195"/>
            <p:cNvGrpSpPr>
              <a:grpSpLocks/>
            </p:cNvGrpSpPr>
            <p:nvPr/>
          </p:nvGrpSpPr>
          <p:grpSpPr bwMode="auto">
            <a:xfrm>
              <a:off x="2400" y="3312"/>
              <a:ext cx="3024" cy="672"/>
              <a:chOff x="960" y="2688"/>
              <a:chExt cx="3024" cy="672"/>
            </a:xfrm>
            <a:grpFill/>
          </p:grpSpPr>
          <p:grpSp>
            <p:nvGrpSpPr>
              <p:cNvPr id="26" name="Group 119"/>
              <p:cNvGrpSpPr>
                <a:grpSpLocks/>
              </p:cNvGrpSpPr>
              <p:nvPr/>
            </p:nvGrpSpPr>
            <p:grpSpPr bwMode="auto">
              <a:xfrm>
                <a:off x="960" y="2688"/>
                <a:ext cx="1680" cy="672"/>
                <a:chOff x="960" y="2448"/>
                <a:chExt cx="1680" cy="672"/>
              </a:xfrm>
              <a:grpFill/>
            </p:grpSpPr>
            <p:sp>
              <p:nvSpPr>
                <p:cNvPr id="128" name="AutoShape 117"/>
                <p:cNvSpPr>
                  <a:spLocks noChangeArrowheads="1"/>
                </p:cNvSpPr>
                <p:nvPr/>
              </p:nvSpPr>
              <p:spPr bwMode="auto">
                <a:xfrm>
                  <a:off x="1152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9" name="AutoShape 118"/>
                <p:cNvSpPr>
                  <a:spLocks noChangeArrowheads="1"/>
                </p:cNvSpPr>
                <p:nvPr/>
              </p:nvSpPr>
              <p:spPr bwMode="auto">
                <a:xfrm>
                  <a:off x="1488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0" name="AutoShape 116"/>
                <p:cNvSpPr>
                  <a:spLocks noChangeArrowheads="1"/>
                </p:cNvSpPr>
                <p:nvPr/>
              </p:nvSpPr>
              <p:spPr bwMode="auto">
                <a:xfrm>
                  <a:off x="1824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1" name="AutoShape 114"/>
                <p:cNvSpPr>
                  <a:spLocks noChangeArrowheads="1"/>
                </p:cNvSpPr>
                <p:nvPr/>
              </p:nvSpPr>
              <p:spPr bwMode="auto">
                <a:xfrm>
                  <a:off x="1056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2" name="AutoShape 115"/>
                <p:cNvSpPr>
                  <a:spLocks noChangeArrowheads="1"/>
                </p:cNvSpPr>
                <p:nvPr/>
              </p:nvSpPr>
              <p:spPr bwMode="auto">
                <a:xfrm>
                  <a:off x="1392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3" name="AutoShape 109"/>
                <p:cNvSpPr>
                  <a:spLocks noChangeArrowheads="1"/>
                </p:cNvSpPr>
                <p:nvPr/>
              </p:nvSpPr>
              <p:spPr bwMode="auto">
                <a:xfrm>
                  <a:off x="1728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4" name="AutoShape 108"/>
                <p:cNvSpPr>
                  <a:spLocks noChangeArrowheads="1"/>
                </p:cNvSpPr>
                <p:nvPr/>
              </p:nvSpPr>
              <p:spPr bwMode="auto">
                <a:xfrm>
                  <a:off x="2160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5" name="AutoShape 107"/>
                <p:cNvSpPr>
                  <a:spLocks noChangeArrowheads="1"/>
                </p:cNvSpPr>
                <p:nvPr/>
              </p:nvSpPr>
              <p:spPr bwMode="auto">
                <a:xfrm>
                  <a:off x="2064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6" name="AutoShape 91"/>
                <p:cNvSpPr>
                  <a:spLocks noChangeArrowheads="1"/>
                </p:cNvSpPr>
                <p:nvPr/>
              </p:nvSpPr>
              <p:spPr bwMode="auto">
                <a:xfrm>
                  <a:off x="960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7" name="AutoShape 92"/>
                <p:cNvSpPr>
                  <a:spLocks noChangeArrowheads="1"/>
                </p:cNvSpPr>
                <p:nvPr/>
              </p:nvSpPr>
              <p:spPr bwMode="auto">
                <a:xfrm>
                  <a:off x="1296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8" name="AutoShape 93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39" name="AutoShape 94"/>
                <p:cNvSpPr>
                  <a:spLocks noChangeArrowheads="1"/>
                </p:cNvSpPr>
                <p:nvPr/>
              </p:nvSpPr>
              <p:spPr bwMode="auto">
                <a:xfrm>
                  <a:off x="1968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27" name="Group 179"/>
              <p:cNvGrpSpPr>
                <a:grpSpLocks/>
              </p:cNvGrpSpPr>
              <p:nvPr/>
            </p:nvGrpSpPr>
            <p:grpSpPr bwMode="auto">
              <a:xfrm>
                <a:off x="2304" y="2688"/>
                <a:ext cx="1680" cy="672"/>
                <a:chOff x="960" y="2448"/>
                <a:chExt cx="1680" cy="672"/>
              </a:xfrm>
              <a:grpFill/>
            </p:grpSpPr>
            <p:sp>
              <p:nvSpPr>
                <p:cNvPr id="116" name="AutoShape 180"/>
                <p:cNvSpPr>
                  <a:spLocks noChangeArrowheads="1"/>
                </p:cNvSpPr>
                <p:nvPr/>
              </p:nvSpPr>
              <p:spPr bwMode="auto">
                <a:xfrm>
                  <a:off x="1152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17" name="AutoShape 181"/>
                <p:cNvSpPr>
                  <a:spLocks noChangeArrowheads="1"/>
                </p:cNvSpPr>
                <p:nvPr/>
              </p:nvSpPr>
              <p:spPr bwMode="auto">
                <a:xfrm>
                  <a:off x="1488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18" name="AutoShape 182"/>
                <p:cNvSpPr>
                  <a:spLocks noChangeArrowheads="1"/>
                </p:cNvSpPr>
                <p:nvPr/>
              </p:nvSpPr>
              <p:spPr bwMode="auto">
                <a:xfrm>
                  <a:off x="1824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19" name="AutoShape 183"/>
                <p:cNvSpPr>
                  <a:spLocks noChangeArrowheads="1"/>
                </p:cNvSpPr>
                <p:nvPr/>
              </p:nvSpPr>
              <p:spPr bwMode="auto">
                <a:xfrm>
                  <a:off x="1056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0" name="AutoShape 184"/>
                <p:cNvSpPr>
                  <a:spLocks noChangeArrowheads="1"/>
                </p:cNvSpPr>
                <p:nvPr/>
              </p:nvSpPr>
              <p:spPr bwMode="auto">
                <a:xfrm>
                  <a:off x="1392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1" name="AutoShape 185"/>
                <p:cNvSpPr>
                  <a:spLocks noChangeArrowheads="1"/>
                </p:cNvSpPr>
                <p:nvPr/>
              </p:nvSpPr>
              <p:spPr bwMode="auto">
                <a:xfrm>
                  <a:off x="1728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2" name="AutoShape 186"/>
                <p:cNvSpPr>
                  <a:spLocks noChangeArrowheads="1"/>
                </p:cNvSpPr>
                <p:nvPr/>
              </p:nvSpPr>
              <p:spPr bwMode="auto">
                <a:xfrm>
                  <a:off x="2160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3" name="AutoShape 187"/>
                <p:cNvSpPr>
                  <a:spLocks noChangeArrowheads="1"/>
                </p:cNvSpPr>
                <p:nvPr/>
              </p:nvSpPr>
              <p:spPr bwMode="auto">
                <a:xfrm>
                  <a:off x="2064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4" name="AutoShape 188"/>
                <p:cNvSpPr>
                  <a:spLocks noChangeArrowheads="1"/>
                </p:cNvSpPr>
                <p:nvPr/>
              </p:nvSpPr>
              <p:spPr bwMode="auto">
                <a:xfrm>
                  <a:off x="960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5" name="AutoShape 189"/>
                <p:cNvSpPr>
                  <a:spLocks noChangeArrowheads="1"/>
                </p:cNvSpPr>
                <p:nvPr/>
              </p:nvSpPr>
              <p:spPr bwMode="auto">
                <a:xfrm>
                  <a:off x="1296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6" name="AutoShape 190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27" name="AutoShape 191"/>
                <p:cNvSpPr>
                  <a:spLocks noChangeArrowheads="1"/>
                </p:cNvSpPr>
                <p:nvPr/>
              </p:nvSpPr>
              <p:spPr bwMode="auto">
                <a:xfrm>
                  <a:off x="1968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</p:grpSp>
        </p:grpSp>
        <p:grpSp>
          <p:nvGrpSpPr>
            <p:cNvPr id="28" name="Group 194"/>
            <p:cNvGrpSpPr>
              <a:grpSpLocks/>
            </p:cNvGrpSpPr>
            <p:nvPr/>
          </p:nvGrpSpPr>
          <p:grpSpPr bwMode="auto">
            <a:xfrm>
              <a:off x="2400" y="2976"/>
              <a:ext cx="3024" cy="672"/>
              <a:chOff x="960" y="2352"/>
              <a:chExt cx="3024" cy="672"/>
            </a:xfrm>
            <a:grpFill/>
          </p:grpSpPr>
          <p:grpSp>
            <p:nvGrpSpPr>
              <p:cNvPr id="29" name="Group 120"/>
              <p:cNvGrpSpPr>
                <a:grpSpLocks/>
              </p:cNvGrpSpPr>
              <p:nvPr/>
            </p:nvGrpSpPr>
            <p:grpSpPr bwMode="auto">
              <a:xfrm>
                <a:off x="960" y="2352"/>
                <a:ext cx="1680" cy="672"/>
                <a:chOff x="960" y="2448"/>
                <a:chExt cx="1680" cy="672"/>
              </a:xfrm>
              <a:grpFill/>
            </p:grpSpPr>
            <p:sp>
              <p:nvSpPr>
                <p:cNvPr id="102" name="AutoShape 121"/>
                <p:cNvSpPr>
                  <a:spLocks noChangeArrowheads="1"/>
                </p:cNvSpPr>
                <p:nvPr/>
              </p:nvSpPr>
              <p:spPr bwMode="auto">
                <a:xfrm>
                  <a:off x="1152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3" name="AutoShape 122"/>
                <p:cNvSpPr>
                  <a:spLocks noChangeArrowheads="1"/>
                </p:cNvSpPr>
                <p:nvPr/>
              </p:nvSpPr>
              <p:spPr bwMode="auto">
                <a:xfrm>
                  <a:off x="1488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4" name="AutoShape 123"/>
                <p:cNvSpPr>
                  <a:spLocks noChangeArrowheads="1"/>
                </p:cNvSpPr>
                <p:nvPr/>
              </p:nvSpPr>
              <p:spPr bwMode="auto">
                <a:xfrm>
                  <a:off x="1824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5" name="AutoShape 124"/>
                <p:cNvSpPr>
                  <a:spLocks noChangeArrowheads="1"/>
                </p:cNvSpPr>
                <p:nvPr/>
              </p:nvSpPr>
              <p:spPr bwMode="auto">
                <a:xfrm>
                  <a:off x="1056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6" name="AutoShape 125"/>
                <p:cNvSpPr>
                  <a:spLocks noChangeArrowheads="1"/>
                </p:cNvSpPr>
                <p:nvPr/>
              </p:nvSpPr>
              <p:spPr bwMode="auto">
                <a:xfrm>
                  <a:off x="1392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7" name="AutoShape 126"/>
                <p:cNvSpPr>
                  <a:spLocks noChangeArrowheads="1"/>
                </p:cNvSpPr>
                <p:nvPr/>
              </p:nvSpPr>
              <p:spPr bwMode="auto">
                <a:xfrm>
                  <a:off x="1728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8" name="AutoShape 127"/>
                <p:cNvSpPr>
                  <a:spLocks noChangeArrowheads="1"/>
                </p:cNvSpPr>
                <p:nvPr/>
              </p:nvSpPr>
              <p:spPr bwMode="auto">
                <a:xfrm>
                  <a:off x="2160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9" name="AutoShape 128"/>
                <p:cNvSpPr>
                  <a:spLocks noChangeArrowheads="1"/>
                </p:cNvSpPr>
                <p:nvPr/>
              </p:nvSpPr>
              <p:spPr bwMode="auto">
                <a:xfrm>
                  <a:off x="2064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10" name="AutoShape 129"/>
                <p:cNvSpPr>
                  <a:spLocks noChangeArrowheads="1"/>
                </p:cNvSpPr>
                <p:nvPr/>
              </p:nvSpPr>
              <p:spPr bwMode="auto">
                <a:xfrm>
                  <a:off x="960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11" name="AutoShape 130"/>
                <p:cNvSpPr>
                  <a:spLocks noChangeArrowheads="1"/>
                </p:cNvSpPr>
                <p:nvPr/>
              </p:nvSpPr>
              <p:spPr bwMode="auto">
                <a:xfrm>
                  <a:off x="1296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12" name="AutoShape 131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13" name="AutoShape 132"/>
                <p:cNvSpPr>
                  <a:spLocks noChangeArrowheads="1"/>
                </p:cNvSpPr>
                <p:nvPr/>
              </p:nvSpPr>
              <p:spPr bwMode="auto">
                <a:xfrm>
                  <a:off x="1968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30" name="Group 166"/>
              <p:cNvGrpSpPr>
                <a:grpSpLocks/>
              </p:cNvGrpSpPr>
              <p:nvPr/>
            </p:nvGrpSpPr>
            <p:grpSpPr bwMode="auto">
              <a:xfrm>
                <a:off x="2304" y="2352"/>
                <a:ext cx="1680" cy="672"/>
                <a:chOff x="960" y="2448"/>
                <a:chExt cx="1680" cy="672"/>
              </a:xfrm>
              <a:grpFill/>
            </p:grpSpPr>
            <p:sp>
              <p:nvSpPr>
                <p:cNvPr id="90" name="AutoShape 167"/>
                <p:cNvSpPr>
                  <a:spLocks noChangeArrowheads="1"/>
                </p:cNvSpPr>
                <p:nvPr/>
              </p:nvSpPr>
              <p:spPr bwMode="auto">
                <a:xfrm>
                  <a:off x="1152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1" name="AutoShape 168"/>
                <p:cNvSpPr>
                  <a:spLocks noChangeArrowheads="1"/>
                </p:cNvSpPr>
                <p:nvPr/>
              </p:nvSpPr>
              <p:spPr bwMode="auto">
                <a:xfrm>
                  <a:off x="1488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2" name="AutoShape 169"/>
                <p:cNvSpPr>
                  <a:spLocks noChangeArrowheads="1"/>
                </p:cNvSpPr>
                <p:nvPr/>
              </p:nvSpPr>
              <p:spPr bwMode="auto">
                <a:xfrm>
                  <a:off x="1824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3" name="AutoShape 170"/>
                <p:cNvSpPr>
                  <a:spLocks noChangeArrowheads="1"/>
                </p:cNvSpPr>
                <p:nvPr/>
              </p:nvSpPr>
              <p:spPr bwMode="auto">
                <a:xfrm>
                  <a:off x="1056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4" name="AutoShape 171"/>
                <p:cNvSpPr>
                  <a:spLocks noChangeArrowheads="1"/>
                </p:cNvSpPr>
                <p:nvPr/>
              </p:nvSpPr>
              <p:spPr bwMode="auto">
                <a:xfrm>
                  <a:off x="1392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5" name="AutoShape 172"/>
                <p:cNvSpPr>
                  <a:spLocks noChangeArrowheads="1"/>
                </p:cNvSpPr>
                <p:nvPr/>
              </p:nvSpPr>
              <p:spPr bwMode="auto">
                <a:xfrm>
                  <a:off x="1728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6" name="AutoShape 173"/>
                <p:cNvSpPr>
                  <a:spLocks noChangeArrowheads="1"/>
                </p:cNvSpPr>
                <p:nvPr/>
              </p:nvSpPr>
              <p:spPr bwMode="auto">
                <a:xfrm>
                  <a:off x="2160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7" name="AutoShape 174"/>
                <p:cNvSpPr>
                  <a:spLocks noChangeArrowheads="1"/>
                </p:cNvSpPr>
                <p:nvPr/>
              </p:nvSpPr>
              <p:spPr bwMode="auto">
                <a:xfrm>
                  <a:off x="2064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8" name="AutoShape 175"/>
                <p:cNvSpPr>
                  <a:spLocks noChangeArrowheads="1"/>
                </p:cNvSpPr>
                <p:nvPr/>
              </p:nvSpPr>
              <p:spPr bwMode="auto">
                <a:xfrm>
                  <a:off x="960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99" name="AutoShape 176"/>
                <p:cNvSpPr>
                  <a:spLocks noChangeArrowheads="1"/>
                </p:cNvSpPr>
                <p:nvPr/>
              </p:nvSpPr>
              <p:spPr bwMode="auto">
                <a:xfrm>
                  <a:off x="1296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0" name="AutoShape 177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101" name="AutoShape 178"/>
                <p:cNvSpPr>
                  <a:spLocks noChangeArrowheads="1"/>
                </p:cNvSpPr>
                <p:nvPr/>
              </p:nvSpPr>
              <p:spPr bwMode="auto">
                <a:xfrm>
                  <a:off x="1968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</p:grpSp>
        </p:grpSp>
        <p:grpSp>
          <p:nvGrpSpPr>
            <p:cNvPr id="31" name="Group 193"/>
            <p:cNvGrpSpPr>
              <a:grpSpLocks/>
            </p:cNvGrpSpPr>
            <p:nvPr/>
          </p:nvGrpSpPr>
          <p:grpSpPr bwMode="auto">
            <a:xfrm>
              <a:off x="2400" y="2640"/>
              <a:ext cx="3024" cy="672"/>
              <a:chOff x="960" y="2016"/>
              <a:chExt cx="3024" cy="672"/>
            </a:xfrm>
            <a:grpFill/>
          </p:grpSpPr>
          <p:grpSp>
            <p:nvGrpSpPr>
              <p:cNvPr id="229" name="Group 133"/>
              <p:cNvGrpSpPr>
                <a:grpSpLocks/>
              </p:cNvGrpSpPr>
              <p:nvPr/>
            </p:nvGrpSpPr>
            <p:grpSpPr bwMode="auto">
              <a:xfrm>
                <a:off x="960" y="2016"/>
                <a:ext cx="1680" cy="672"/>
                <a:chOff x="960" y="2448"/>
                <a:chExt cx="1680" cy="672"/>
              </a:xfrm>
              <a:grpFill/>
            </p:grpSpPr>
            <p:sp>
              <p:nvSpPr>
                <p:cNvPr id="76" name="AutoShape 134"/>
                <p:cNvSpPr>
                  <a:spLocks noChangeArrowheads="1"/>
                </p:cNvSpPr>
                <p:nvPr/>
              </p:nvSpPr>
              <p:spPr bwMode="auto">
                <a:xfrm>
                  <a:off x="1152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7" name="AutoShape 135"/>
                <p:cNvSpPr>
                  <a:spLocks noChangeArrowheads="1"/>
                </p:cNvSpPr>
                <p:nvPr/>
              </p:nvSpPr>
              <p:spPr bwMode="auto">
                <a:xfrm>
                  <a:off x="1488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8" name="AutoShape 136"/>
                <p:cNvSpPr>
                  <a:spLocks noChangeArrowheads="1"/>
                </p:cNvSpPr>
                <p:nvPr/>
              </p:nvSpPr>
              <p:spPr bwMode="auto">
                <a:xfrm>
                  <a:off x="1824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9" name="AutoShape 137"/>
                <p:cNvSpPr>
                  <a:spLocks noChangeArrowheads="1"/>
                </p:cNvSpPr>
                <p:nvPr/>
              </p:nvSpPr>
              <p:spPr bwMode="auto">
                <a:xfrm>
                  <a:off x="1056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80" name="AutoShape 138"/>
                <p:cNvSpPr>
                  <a:spLocks noChangeArrowheads="1"/>
                </p:cNvSpPr>
                <p:nvPr/>
              </p:nvSpPr>
              <p:spPr bwMode="auto">
                <a:xfrm>
                  <a:off x="1392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81" name="AutoShape 139"/>
                <p:cNvSpPr>
                  <a:spLocks noChangeArrowheads="1"/>
                </p:cNvSpPr>
                <p:nvPr/>
              </p:nvSpPr>
              <p:spPr bwMode="auto">
                <a:xfrm>
                  <a:off x="1728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82" name="AutoShape 140"/>
                <p:cNvSpPr>
                  <a:spLocks noChangeArrowheads="1"/>
                </p:cNvSpPr>
                <p:nvPr/>
              </p:nvSpPr>
              <p:spPr bwMode="auto">
                <a:xfrm>
                  <a:off x="2160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83" name="AutoShape 141"/>
                <p:cNvSpPr>
                  <a:spLocks noChangeArrowheads="1"/>
                </p:cNvSpPr>
                <p:nvPr/>
              </p:nvSpPr>
              <p:spPr bwMode="auto">
                <a:xfrm>
                  <a:off x="2064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84" name="AutoShape 142"/>
                <p:cNvSpPr>
                  <a:spLocks noChangeArrowheads="1"/>
                </p:cNvSpPr>
                <p:nvPr/>
              </p:nvSpPr>
              <p:spPr bwMode="auto">
                <a:xfrm>
                  <a:off x="960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85" name="AutoShape 143"/>
                <p:cNvSpPr>
                  <a:spLocks noChangeArrowheads="1"/>
                </p:cNvSpPr>
                <p:nvPr/>
              </p:nvSpPr>
              <p:spPr bwMode="auto">
                <a:xfrm>
                  <a:off x="1296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86" name="AutoShape 144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87" name="AutoShape 145"/>
                <p:cNvSpPr>
                  <a:spLocks noChangeArrowheads="1"/>
                </p:cNvSpPr>
                <p:nvPr/>
              </p:nvSpPr>
              <p:spPr bwMode="auto">
                <a:xfrm>
                  <a:off x="1968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230" name="Group 153"/>
              <p:cNvGrpSpPr>
                <a:grpSpLocks/>
              </p:cNvGrpSpPr>
              <p:nvPr/>
            </p:nvGrpSpPr>
            <p:grpSpPr bwMode="auto">
              <a:xfrm>
                <a:off x="2304" y="2016"/>
                <a:ext cx="1680" cy="672"/>
                <a:chOff x="960" y="2448"/>
                <a:chExt cx="1680" cy="672"/>
              </a:xfrm>
              <a:grpFill/>
            </p:grpSpPr>
            <p:sp>
              <p:nvSpPr>
                <p:cNvPr id="64" name="AutoShape 154"/>
                <p:cNvSpPr>
                  <a:spLocks noChangeArrowheads="1"/>
                </p:cNvSpPr>
                <p:nvPr/>
              </p:nvSpPr>
              <p:spPr bwMode="auto">
                <a:xfrm>
                  <a:off x="1152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65" name="AutoShape 155"/>
                <p:cNvSpPr>
                  <a:spLocks noChangeArrowheads="1"/>
                </p:cNvSpPr>
                <p:nvPr/>
              </p:nvSpPr>
              <p:spPr bwMode="auto">
                <a:xfrm>
                  <a:off x="1488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66" name="AutoShape 156"/>
                <p:cNvSpPr>
                  <a:spLocks noChangeArrowheads="1"/>
                </p:cNvSpPr>
                <p:nvPr/>
              </p:nvSpPr>
              <p:spPr bwMode="auto">
                <a:xfrm>
                  <a:off x="1824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67" name="AutoShape 157"/>
                <p:cNvSpPr>
                  <a:spLocks noChangeArrowheads="1"/>
                </p:cNvSpPr>
                <p:nvPr/>
              </p:nvSpPr>
              <p:spPr bwMode="auto">
                <a:xfrm>
                  <a:off x="1056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68" name="AutoShape 158"/>
                <p:cNvSpPr>
                  <a:spLocks noChangeArrowheads="1"/>
                </p:cNvSpPr>
                <p:nvPr/>
              </p:nvSpPr>
              <p:spPr bwMode="auto">
                <a:xfrm>
                  <a:off x="1392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69" name="AutoShape 159"/>
                <p:cNvSpPr>
                  <a:spLocks noChangeArrowheads="1"/>
                </p:cNvSpPr>
                <p:nvPr/>
              </p:nvSpPr>
              <p:spPr bwMode="auto">
                <a:xfrm>
                  <a:off x="1728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0" name="AutoShape 160"/>
                <p:cNvSpPr>
                  <a:spLocks noChangeArrowheads="1"/>
                </p:cNvSpPr>
                <p:nvPr/>
              </p:nvSpPr>
              <p:spPr bwMode="auto">
                <a:xfrm>
                  <a:off x="2160" y="2448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1" name="AutoShape 161"/>
                <p:cNvSpPr>
                  <a:spLocks noChangeArrowheads="1"/>
                </p:cNvSpPr>
                <p:nvPr/>
              </p:nvSpPr>
              <p:spPr bwMode="auto">
                <a:xfrm>
                  <a:off x="2064" y="2544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2" name="AutoShape 162"/>
                <p:cNvSpPr>
                  <a:spLocks noChangeArrowheads="1"/>
                </p:cNvSpPr>
                <p:nvPr/>
              </p:nvSpPr>
              <p:spPr bwMode="auto">
                <a:xfrm>
                  <a:off x="960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3" name="AutoShape 163"/>
                <p:cNvSpPr>
                  <a:spLocks noChangeArrowheads="1"/>
                </p:cNvSpPr>
                <p:nvPr/>
              </p:nvSpPr>
              <p:spPr bwMode="auto">
                <a:xfrm>
                  <a:off x="1296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4" name="AutoShape 164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  <p:sp>
              <p:nvSpPr>
                <p:cNvPr id="75" name="AutoShape 165"/>
                <p:cNvSpPr>
                  <a:spLocks noChangeArrowheads="1"/>
                </p:cNvSpPr>
                <p:nvPr/>
              </p:nvSpPr>
              <p:spPr bwMode="auto">
                <a:xfrm>
                  <a:off x="1968" y="2640"/>
                  <a:ext cx="480" cy="480"/>
                </a:xfrm>
                <a:prstGeom prst="cube">
                  <a:avLst>
                    <a:gd name="adj" fmla="val 25000"/>
                  </a:avLst>
                </a:prstGeom>
                <a:grpFill/>
                <a:ln w="28575">
                  <a:solidFill>
                    <a:schemeClr val="tx2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  <a:cs typeface="+mn-cs"/>
                  </a:endParaRPr>
                </a:p>
              </p:txBody>
            </p:sp>
          </p:grpSp>
        </p:grpSp>
      </p:grpSp>
      <p:sp>
        <p:nvSpPr>
          <p:cNvPr id="222" name="Прямоугольник 221"/>
          <p:cNvSpPr/>
          <p:nvPr/>
        </p:nvSpPr>
        <p:spPr>
          <a:xfrm>
            <a:off x="3492500" y="404813"/>
            <a:ext cx="3592513" cy="76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4400" dirty="0">
              <a:latin typeface="+mn-lt"/>
              <a:cs typeface="+mn-cs"/>
            </a:endParaRPr>
          </a:p>
        </p:txBody>
      </p:sp>
      <p:sp>
        <p:nvSpPr>
          <p:cNvPr id="223" name="Прямоугольник 222"/>
          <p:cNvSpPr/>
          <p:nvPr/>
        </p:nvSpPr>
        <p:spPr>
          <a:xfrm>
            <a:off x="1908175" y="1268413"/>
            <a:ext cx="1336675" cy="76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V= 1</a:t>
            </a:r>
            <a:endParaRPr lang="ru-RU" sz="4400" dirty="0">
              <a:latin typeface="+mn-lt"/>
              <a:cs typeface="+mn-cs"/>
            </a:endParaRPr>
          </a:p>
        </p:txBody>
      </p:sp>
      <p:sp>
        <p:nvSpPr>
          <p:cNvPr id="224" name="Прямоугольник 223"/>
          <p:cNvSpPr/>
          <p:nvPr/>
        </p:nvSpPr>
        <p:spPr>
          <a:xfrm>
            <a:off x="1835150" y="3068638"/>
            <a:ext cx="1338263" cy="76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V= 6</a:t>
            </a:r>
            <a:endParaRPr lang="ru-RU" sz="4400" dirty="0">
              <a:latin typeface="+mn-lt"/>
              <a:cs typeface="+mn-cs"/>
            </a:endParaRPr>
          </a:p>
        </p:txBody>
      </p:sp>
      <p:sp>
        <p:nvSpPr>
          <p:cNvPr id="225" name="Прямоугольник 224"/>
          <p:cNvSpPr/>
          <p:nvPr/>
        </p:nvSpPr>
        <p:spPr>
          <a:xfrm>
            <a:off x="6443663" y="1557338"/>
            <a:ext cx="1338262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V= 8</a:t>
            </a:r>
            <a:endParaRPr lang="ru-RU" sz="4400" dirty="0">
              <a:latin typeface="+mn-lt"/>
              <a:cs typeface="+mn-cs"/>
            </a:endParaRPr>
          </a:p>
        </p:txBody>
      </p:sp>
      <p:sp>
        <p:nvSpPr>
          <p:cNvPr id="226" name="Прямоугольник 225"/>
          <p:cNvSpPr/>
          <p:nvPr/>
        </p:nvSpPr>
        <p:spPr>
          <a:xfrm>
            <a:off x="6443663" y="2924175"/>
            <a:ext cx="1619250" cy="769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V= 24</a:t>
            </a:r>
            <a:endParaRPr lang="ru-RU" sz="4400" dirty="0">
              <a:latin typeface="+mn-lt"/>
              <a:cs typeface="+mn-cs"/>
            </a:endParaRPr>
          </a:p>
        </p:txBody>
      </p:sp>
      <p:sp>
        <p:nvSpPr>
          <p:cNvPr id="227" name="Прямоугольник 226"/>
          <p:cNvSpPr/>
          <p:nvPr/>
        </p:nvSpPr>
        <p:spPr>
          <a:xfrm>
            <a:off x="6875463" y="5084763"/>
            <a:ext cx="1620837" cy="76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V= 72</a:t>
            </a:r>
            <a:endParaRPr lang="ru-RU" sz="4400" dirty="0">
              <a:latin typeface="+mn-lt"/>
              <a:cs typeface="+mn-cs"/>
            </a:endParaRPr>
          </a:p>
        </p:txBody>
      </p:sp>
      <p:sp>
        <p:nvSpPr>
          <p:cNvPr id="228" name="Прямоугольник 227"/>
          <p:cNvSpPr/>
          <p:nvPr/>
        </p:nvSpPr>
        <p:spPr>
          <a:xfrm>
            <a:off x="1763713" y="5229225"/>
            <a:ext cx="1336675" cy="769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V= 8</a:t>
            </a:r>
            <a:endParaRPr lang="ru-RU" sz="4400" dirty="0"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3" grpId="0"/>
      <p:bldP spid="224" grpId="0"/>
      <p:bldP spid="225" grpId="0"/>
      <p:bldP spid="226" grpId="0"/>
      <p:bldP spid="227" grpId="0"/>
      <p:bldP spid="2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Фронтайм\Desktop\мамуся\img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Фронтайм\Desktop\мамуся\95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1100" y="1762125"/>
            <a:ext cx="6781800" cy="3333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932363" y="2565400"/>
            <a:ext cx="3138487" cy="1611313"/>
            <a:chOff x="563" y="2720"/>
            <a:chExt cx="1977" cy="1015"/>
          </a:xfrm>
        </p:grpSpPr>
        <p:sp>
          <p:nvSpPr>
            <p:cNvPr id="14392" name="Freeform 3"/>
            <p:cNvSpPr>
              <a:spLocks/>
            </p:cNvSpPr>
            <p:nvPr/>
          </p:nvSpPr>
          <p:spPr bwMode="auto">
            <a:xfrm>
              <a:off x="872" y="3428"/>
              <a:ext cx="1668" cy="8"/>
            </a:xfrm>
            <a:custGeom>
              <a:avLst/>
              <a:gdLst>
                <a:gd name="T0" fmla="*/ 1668 w 1668"/>
                <a:gd name="T1" fmla="*/ 0 h 8"/>
                <a:gd name="T2" fmla="*/ 0 w 1668"/>
                <a:gd name="T3" fmla="*/ 8 h 8"/>
                <a:gd name="T4" fmla="*/ 0 60000 65536"/>
                <a:gd name="T5" fmla="*/ 0 60000 65536"/>
                <a:gd name="T6" fmla="*/ 0 w 1668"/>
                <a:gd name="T7" fmla="*/ 0 h 8"/>
                <a:gd name="T8" fmla="*/ 1668 w 1668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68" h="8">
                  <a:moveTo>
                    <a:pt x="1668" y="0"/>
                  </a:moveTo>
                  <a:lnTo>
                    <a:pt x="0" y="8"/>
                  </a:lnTo>
                </a:path>
              </a:pathLst>
            </a:custGeom>
            <a:noFill/>
            <a:ln w="28575" cap="rnd" cmpd="sng">
              <a:solidFill>
                <a:srgbClr val="003366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93" name="Freeform 4"/>
            <p:cNvSpPr>
              <a:spLocks/>
            </p:cNvSpPr>
            <p:nvPr/>
          </p:nvSpPr>
          <p:spPr bwMode="auto">
            <a:xfrm flipH="1">
              <a:off x="872" y="2720"/>
              <a:ext cx="29" cy="720"/>
            </a:xfrm>
            <a:custGeom>
              <a:avLst/>
              <a:gdLst>
                <a:gd name="T0" fmla="*/ 0 w 4"/>
                <a:gd name="T1" fmla="*/ 0 h 1040"/>
                <a:gd name="T2" fmla="*/ 210 w 4"/>
                <a:gd name="T3" fmla="*/ 498 h 1040"/>
                <a:gd name="T4" fmla="*/ 0 60000 65536"/>
                <a:gd name="T5" fmla="*/ 0 60000 65536"/>
                <a:gd name="T6" fmla="*/ 0 w 4"/>
                <a:gd name="T7" fmla="*/ 0 h 1040"/>
                <a:gd name="T8" fmla="*/ 4 w 4"/>
                <a:gd name="T9" fmla="*/ 1040 h 104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1040">
                  <a:moveTo>
                    <a:pt x="0" y="0"/>
                  </a:moveTo>
                  <a:lnTo>
                    <a:pt x="4" y="1040"/>
                  </a:lnTo>
                </a:path>
              </a:pathLst>
            </a:custGeom>
            <a:noFill/>
            <a:ln w="28575" cap="rnd" cmpd="sng">
              <a:solidFill>
                <a:srgbClr val="003366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94" name="Freeform 5"/>
            <p:cNvSpPr>
              <a:spLocks/>
            </p:cNvSpPr>
            <p:nvPr/>
          </p:nvSpPr>
          <p:spPr bwMode="auto">
            <a:xfrm>
              <a:off x="563" y="3432"/>
              <a:ext cx="317" cy="303"/>
            </a:xfrm>
            <a:custGeom>
              <a:avLst/>
              <a:gdLst>
                <a:gd name="T0" fmla="*/ 0 w 396"/>
                <a:gd name="T1" fmla="*/ 227 h 404"/>
                <a:gd name="T2" fmla="*/ 254 w 396"/>
                <a:gd name="T3" fmla="*/ 0 h 404"/>
                <a:gd name="T4" fmla="*/ 0 60000 65536"/>
                <a:gd name="T5" fmla="*/ 0 60000 65536"/>
                <a:gd name="T6" fmla="*/ 0 w 396"/>
                <a:gd name="T7" fmla="*/ 0 h 404"/>
                <a:gd name="T8" fmla="*/ 396 w 396"/>
                <a:gd name="T9" fmla="*/ 404 h 40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96" h="404">
                  <a:moveTo>
                    <a:pt x="0" y="404"/>
                  </a:moveTo>
                  <a:lnTo>
                    <a:pt x="396" y="0"/>
                  </a:lnTo>
                </a:path>
              </a:pathLst>
            </a:custGeom>
            <a:noFill/>
            <a:ln w="28575" cap="rnd" cmpd="sng">
              <a:solidFill>
                <a:srgbClr val="003366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8919" name="AutoShape 7"/>
          <p:cNvSpPr>
            <a:spLocks noChangeArrowheads="1"/>
          </p:cNvSpPr>
          <p:nvPr/>
        </p:nvSpPr>
        <p:spPr bwMode="auto">
          <a:xfrm>
            <a:off x="5257800" y="3124200"/>
            <a:ext cx="762000" cy="762000"/>
          </a:xfrm>
          <a:prstGeom prst="cube">
            <a:avLst>
              <a:gd name="adj" fmla="val 25000"/>
            </a:avLst>
          </a:prstGeom>
          <a:solidFill>
            <a:srgbClr val="3366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20" name="AutoShape 8"/>
          <p:cNvSpPr>
            <a:spLocks noChangeArrowheads="1"/>
          </p:cNvSpPr>
          <p:nvPr/>
        </p:nvSpPr>
        <p:spPr bwMode="auto">
          <a:xfrm>
            <a:off x="5105400" y="3276600"/>
            <a:ext cx="762000" cy="762000"/>
          </a:xfrm>
          <a:prstGeom prst="cube">
            <a:avLst>
              <a:gd name="adj" fmla="val 25000"/>
            </a:avLst>
          </a:prstGeom>
          <a:solidFill>
            <a:srgbClr val="3366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21" name="AutoShape 9"/>
          <p:cNvSpPr>
            <a:spLocks noChangeArrowheads="1"/>
          </p:cNvSpPr>
          <p:nvPr/>
        </p:nvSpPr>
        <p:spPr bwMode="auto">
          <a:xfrm>
            <a:off x="4953000" y="3429000"/>
            <a:ext cx="762000" cy="762000"/>
          </a:xfrm>
          <a:prstGeom prst="cube">
            <a:avLst>
              <a:gd name="adj" fmla="val 25000"/>
            </a:avLst>
          </a:prstGeom>
          <a:solidFill>
            <a:srgbClr val="3366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22" name="AutoShape 10"/>
          <p:cNvSpPr>
            <a:spLocks noChangeArrowheads="1"/>
          </p:cNvSpPr>
          <p:nvPr/>
        </p:nvSpPr>
        <p:spPr bwMode="auto">
          <a:xfrm>
            <a:off x="5791200" y="3124200"/>
            <a:ext cx="762000" cy="762000"/>
          </a:xfrm>
          <a:prstGeom prst="cube">
            <a:avLst>
              <a:gd name="adj" fmla="val 25000"/>
            </a:avLst>
          </a:prstGeom>
          <a:solidFill>
            <a:srgbClr val="3366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23" name="AutoShape 11"/>
          <p:cNvSpPr>
            <a:spLocks noChangeArrowheads="1"/>
          </p:cNvSpPr>
          <p:nvPr/>
        </p:nvSpPr>
        <p:spPr bwMode="auto">
          <a:xfrm>
            <a:off x="5638800" y="3276600"/>
            <a:ext cx="762000" cy="762000"/>
          </a:xfrm>
          <a:prstGeom prst="cube">
            <a:avLst>
              <a:gd name="adj" fmla="val 25000"/>
            </a:avLst>
          </a:prstGeom>
          <a:solidFill>
            <a:srgbClr val="3366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24" name="AutoShape 12"/>
          <p:cNvSpPr>
            <a:spLocks noChangeArrowheads="1"/>
          </p:cNvSpPr>
          <p:nvPr/>
        </p:nvSpPr>
        <p:spPr bwMode="auto">
          <a:xfrm>
            <a:off x="5486400" y="3429000"/>
            <a:ext cx="762000" cy="762000"/>
          </a:xfrm>
          <a:prstGeom prst="cube">
            <a:avLst>
              <a:gd name="adj" fmla="val 25000"/>
            </a:avLst>
          </a:prstGeom>
          <a:solidFill>
            <a:srgbClr val="3366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25" name="AutoShape 13"/>
          <p:cNvSpPr>
            <a:spLocks noChangeArrowheads="1"/>
          </p:cNvSpPr>
          <p:nvPr/>
        </p:nvSpPr>
        <p:spPr bwMode="auto">
          <a:xfrm>
            <a:off x="6324600" y="3124200"/>
            <a:ext cx="762000" cy="762000"/>
          </a:xfrm>
          <a:prstGeom prst="cube">
            <a:avLst>
              <a:gd name="adj" fmla="val 25000"/>
            </a:avLst>
          </a:prstGeom>
          <a:solidFill>
            <a:srgbClr val="3366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26" name="AutoShape 14"/>
          <p:cNvSpPr>
            <a:spLocks noChangeArrowheads="1"/>
          </p:cNvSpPr>
          <p:nvPr/>
        </p:nvSpPr>
        <p:spPr bwMode="auto">
          <a:xfrm>
            <a:off x="6172200" y="3276600"/>
            <a:ext cx="762000" cy="762000"/>
          </a:xfrm>
          <a:prstGeom prst="cube">
            <a:avLst>
              <a:gd name="adj" fmla="val 25000"/>
            </a:avLst>
          </a:prstGeom>
          <a:solidFill>
            <a:srgbClr val="3366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27" name="AutoShape 15"/>
          <p:cNvSpPr>
            <a:spLocks noChangeArrowheads="1"/>
          </p:cNvSpPr>
          <p:nvPr/>
        </p:nvSpPr>
        <p:spPr bwMode="auto">
          <a:xfrm>
            <a:off x="6019800" y="3429000"/>
            <a:ext cx="762000" cy="762000"/>
          </a:xfrm>
          <a:prstGeom prst="cube">
            <a:avLst>
              <a:gd name="adj" fmla="val 25000"/>
            </a:avLst>
          </a:prstGeom>
          <a:solidFill>
            <a:srgbClr val="3366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28" name="AutoShape 16"/>
          <p:cNvSpPr>
            <a:spLocks noChangeArrowheads="1"/>
          </p:cNvSpPr>
          <p:nvPr/>
        </p:nvSpPr>
        <p:spPr bwMode="auto">
          <a:xfrm>
            <a:off x="6858000" y="3124200"/>
            <a:ext cx="762000" cy="762000"/>
          </a:xfrm>
          <a:prstGeom prst="cube">
            <a:avLst>
              <a:gd name="adj" fmla="val 25000"/>
            </a:avLst>
          </a:prstGeom>
          <a:solidFill>
            <a:srgbClr val="3366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29" name="AutoShape 17"/>
          <p:cNvSpPr>
            <a:spLocks noChangeArrowheads="1"/>
          </p:cNvSpPr>
          <p:nvPr/>
        </p:nvSpPr>
        <p:spPr bwMode="auto">
          <a:xfrm>
            <a:off x="6705600" y="3276600"/>
            <a:ext cx="762000" cy="762000"/>
          </a:xfrm>
          <a:prstGeom prst="cube">
            <a:avLst>
              <a:gd name="adj" fmla="val 25000"/>
            </a:avLst>
          </a:prstGeom>
          <a:solidFill>
            <a:srgbClr val="3366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30" name="AutoShape 18"/>
          <p:cNvSpPr>
            <a:spLocks noChangeArrowheads="1"/>
          </p:cNvSpPr>
          <p:nvPr/>
        </p:nvSpPr>
        <p:spPr bwMode="auto">
          <a:xfrm>
            <a:off x="6553200" y="3429000"/>
            <a:ext cx="762000" cy="762000"/>
          </a:xfrm>
          <a:prstGeom prst="cube">
            <a:avLst>
              <a:gd name="adj" fmla="val 25000"/>
            </a:avLst>
          </a:prstGeom>
          <a:solidFill>
            <a:srgbClr val="3366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4826000" y="2506663"/>
            <a:ext cx="4248150" cy="2608262"/>
            <a:chOff x="2631" y="1861"/>
            <a:chExt cx="2676" cy="1643"/>
          </a:xfrm>
        </p:grpSpPr>
        <p:sp>
          <p:nvSpPr>
            <p:cNvPr id="14381" name="Freeform 20"/>
            <p:cNvSpPr>
              <a:spLocks/>
            </p:cNvSpPr>
            <p:nvPr/>
          </p:nvSpPr>
          <p:spPr bwMode="auto">
            <a:xfrm flipV="1">
              <a:off x="4752" y="1861"/>
              <a:ext cx="235" cy="29"/>
            </a:xfrm>
            <a:custGeom>
              <a:avLst/>
              <a:gdLst>
                <a:gd name="T0" fmla="*/ 0 w 304"/>
                <a:gd name="T1" fmla="*/ 0 h 1"/>
                <a:gd name="T2" fmla="*/ 182 w 304"/>
                <a:gd name="T3" fmla="*/ 0 h 1"/>
                <a:gd name="T4" fmla="*/ 0 60000 65536"/>
                <a:gd name="T5" fmla="*/ 0 60000 65536"/>
                <a:gd name="T6" fmla="*/ 0 w 304"/>
                <a:gd name="T7" fmla="*/ 0 h 1"/>
                <a:gd name="T8" fmla="*/ 304 w 30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4" h="1">
                  <a:moveTo>
                    <a:pt x="0" y="0"/>
                  </a:moveTo>
                  <a:lnTo>
                    <a:pt x="30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82" name="Freeform 21"/>
            <p:cNvSpPr>
              <a:spLocks/>
            </p:cNvSpPr>
            <p:nvPr/>
          </p:nvSpPr>
          <p:spPr bwMode="auto">
            <a:xfrm>
              <a:off x="4756" y="2661"/>
              <a:ext cx="188" cy="29"/>
            </a:xfrm>
            <a:custGeom>
              <a:avLst/>
              <a:gdLst>
                <a:gd name="T0" fmla="*/ 0 w 284"/>
                <a:gd name="T1" fmla="*/ 0 h 1"/>
                <a:gd name="T2" fmla="*/ 124 w 284"/>
                <a:gd name="T3" fmla="*/ 0 h 1"/>
                <a:gd name="T4" fmla="*/ 0 60000 65536"/>
                <a:gd name="T5" fmla="*/ 0 60000 65536"/>
                <a:gd name="T6" fmla="*/ 0 w 284"/>
                <a:gd name="T7" fmla="*/ 0 h 1"/>
                <a:gd name="T8" fmla="*/ 284 w 28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84" h="1">
                  <a:moveTo>
                    <a:pt x="0" y="0"/>
                  </a:moveTo>
                  <a:lnTo>
                    <a:pt x="28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83" name="Freeform 22"/>
            <p:cNvSpPr>
              <a:spLocks/>
            </p:cNvSpPr>
            <p:nvPr/>
          </p:nvSpPr>
          <p:spPr bwMode="auto">
            <a:xfrm>
              <a:off x="4963" y="1869"/>
              <a:ext cx="29" cy="792"/>
            </a:xfrm>
            <a:custGeom>
              <a:avLst/>
              <a:gdLst>
                <a:gd name="T0" fmla="*/ 0 w 1"/>
                <a:gd name="T1" fmla="*/ 0 h 1044"/>
                <a:gd name="T2" fmla="*/ 0 w 1"/>
                <a:gd name="T3" fmla="*/ 601 h 1044"/>
                <a:gd name="T4" fmla="*/ 0 60000 65536"/>
                <a:gd name="T5" fmla="*/ 0 60000 65536"/>
                <a:gd name="T6" fmla="*/ 0 w 1"/>
                <a:gd name="T7" fmla="*/ 0 h 1044"/>
                <a:gd name="T8" fmla="*/ 1 w 1"/>
                <a:gd name="T9" fmla="*/ 1044 h 104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044">
                  <a:moveTo>
                    <a:pt x="0" y="0"/>
                  </a:moveTo>
                  <a:lnTo>
                    <a:pt x="0" y="1044"/>
                  </a:lnTo>
                </a:path>
              </a:pathLst>
            </a:custGeom>
            <a:noFill/>
            <a:ln w="127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84" name="Freeform 23"/>
            <p:cNvSpPr>
              <a:spLocks/>
            </p:cNvSpPr>
            <p:nvPr/>
          </p:nvSpPr>
          <p:spPr bwMode="auto">
            <a:xfrm>
              <a:off x="4464" y="2961"/>
              <a:ext cx="300" cy="1"/>
            </a:xfrm>
            <a:custGeom>
              <a:avLst/>
              <a:gdLst>
                <a:gd name="T0" fmla="*/ 0 w 300"/>
                <a:gd name="T1" fmla="*/ 0 h 1"/>
                <a:gd name="T2" fmla="*/ 300 w 300"/>
                <a:gd name="T3" fmla="*/ 0 h 1"/>
                <a:gd name="T4" fmla="*/ 0 60000 65536"/>
                <a:gd name="T5" fmla="*/ 0 60000 65536"/>
                <a:gd name="T6" fmla="*/ 0 w 300"/>
                <a:gd name="T7" fmla="*/ 0 h 1"/>
                <a:gd name="T8" fmla="*/ 300 w 300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0" h="1">
                  <a:moveTo>
                    <a:pt x="0" y="0"/>
                  </a:moveTo>
                  <a:lnTo>
                    <a:pt x="30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85" name="Freeform 24"/>
            <p:cNvSpPr>
              <a:spLocks/>
            </p:cNvSpPr>
            <p:nvPr/>
          </p:nvSpPr>
          <p:spPr bwMode="auto">
            <a:xfrm>
              <a:off x="4769" y="2661"/>
              <a:ext cx="218" cy="300"/>
            </a:xfrm>
            <a:custGeom>
              <a:avLst/>
              <a:gdLst>
                <a:gd name="T0" fmla="*/ 119 w 400"/>
                <a:gd name="T1" fmla="*/ 0 h 396"/>
                <a:gd name="T2" fmla="*/ 0 w 400"/>
                <a:gd name="T3" fmla="*/ 227 h 396"/>
                <a:gd name="T4" fmla="*/ 0 60000 65536"/>
                <a:gd name="T5" fmla="*/ 0 60000 65536"/>
                <a:gd name="T6" fmla="*/ 0 w 400"/>
                <a:gd name="T7" fmla="*/ 0 h 396"/>
                <a:gd name="T8" fmla="*/ 400 w 400"/>
                <a:gd name="T9" fmla="*/ 396 h 39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00" h="396">
                  <a:moveTo>
                    <a:pt x="400" y="0"/>
                  </a:moveTo>
                  <a:lnTo>
                    <a:pt x="0" y="396"/>
                  </a:lnTo>
                </a:path>
              </a:pathLst>
            </a:custGeom>
            <a:noFill/>
            <a:ln w="127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37" name="Text Box 25"/>
            <p:cNvSpPr txBox="1">
              <a:spLocks noChangeArrowheads="1"/>
            </p:cNvSpPr>
            <p:nvPr/>
          </p:nvSpPr>
          <p:spPr bwMode="auto">
            <a:xfrm rot="16200000">
              <a:off x="5033" y="2003"/>
              <a:ext cx="14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3600" b="1" i="1" dirty="0" err="1">
                  <a:solidFill>
                    <a:schemeClr val="tx2">
                      <a:lumMod val="50000"/>
                    </a:schemeClr>
                  </a:solidFill>
                  <a:latin typeface="+mn-lt"/>
                  <a:cs typeface="+mn-cs"/>
                </a:rPr>
                <a:t>h</a:t>
              </a:r>
              <a:endParaRPr lang="ru-RU" sz="36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8938" name="Text Box 26"/>
            <p:cNvSpPr txBox="1">
              <a:spLocks noChangeArrowheads="1"/>
            </p:cNvSpPr>
            <p:nvPr/>
          </p:nvSpPr>
          <p:spPr bwMode="auto">
            <a:xfrm>
              <a:off x="4847" y="2696"/>
              <a:ext cx="19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3600" b="1" i="1" dirty="0">
                  <a:solidFill>
                    <a:schemeClr val="tx2">
                      <a:lumMod val="50000"/>
                    </a:schemeClr>
                  </a:solidFill>
                  <a:latin typeface="+mn-lt"/>
                  <a:cs typeface="+mn-cs"/>
                </a:rPr>
                <a:t>b</a:t>
              </a:r>
              <a:endParaRPr lang="ru-RU" sz="36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4388" name="Freeform 27"/>
            <p:cNvSpPr>
              <a:spLocks/>
            </p:cNvSpPr>
            <p:nvPr/>
          </p:nvSpPr>
          <p:spPr bwMode="auto">
            <a:xfrm flipH="1">
              <a:off x="4391" y="2954"/>
              <a:ext cx="29" cy="252"/>
            </a:xfrm>
            <a:custGeom>
              <a:avLst/>
              <a:gdLst>
                <a:gd name="T0" fmla="*/ 0 w 1"/>
                <a:gd name="T1" fmla="*/ 0 h 252"/>
                <a:gd name="T2" fmla="*/ 0 w 1"/>
                <a:gd name="T3" fmla="*/ 252 h 252"/>
                <a:gd name="T4" fmla="*/ 0 60000 65536"/>
                <a:gd name="T5" fmla="*/ 0 60000 65536"/>
                <a:gd name="T6" fmla="*/ 0 w 1"/>
                <a:gd name="T7" fmla="*/ 0 h 252"/>
                <a:gd name="T8" fmla="*/ 1 w 1"/>
                <a:gd name="T9" fmla="*/ 252 h 25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52">
                  <a:moveTo>
                    <a:pt x="0" y="0"/>
                  </a:moveTo>
                  <a:lnTo>
                    <a:pt x="0" y="252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89" name="Freeform 28"/>
            <p:cNvSpPr>
              <a:spLocks/>
            </p:cNvSpPr>
            <p:nvPr/>
          </p:nvSpPr>
          <p:spPr bwMode="auto">
            <a:xfrm flipH="1">
              <a:off x="2631" y="2935"/>
              <a:ext cx="50" cy="268"/>
            </a:xfrm>
            <a:custGeom>
              <a:avLst/>
              <a:gdLst>
                <a:gd name="T0" fmla="*/ 0 w 1"/>
                <a:gd name="T1" fmla="*/ 0 h 264"/>
                <a:gd name="T2" fmla="*/ 0 w 1"/>
                <a:gd name="T3" fmla="*/ 272 h 264"/>
                <a:gd name="T4" fmla="*/ 0 60000 65536"/>
                <a:gd name="T5" fmla="*/ 0 60000 65536"/>
                <a:gd name="T6" fmla="*/ 0 w 1"/>
                <a:gd name="T7" fmla="*/ 0 h 264"/>
                <a:gd name="T8" fmla="*/ 1 w 1"/>
                <a:gd name="T9" fmla="*/ 264 h 2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64">
                  <a:moveTo>
                    <a:pt x="0" y="0"/>
                  </a:moveTo>
                  <a:lnTo>
                    <a:pt x="0" y="26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90" name="Freeform 29"/>
            <p:cNvSpPr>
              <a:spLocks/>
            </p:cNvSpPr>
            <p:nvPr/>
          </p:nvSpPr>
          <p:spPr bwMode="auto">
            <a:xfrm>
              <a:off x="2681" y="3194"/>
              <a:ext cx="1739" cy="29"/>
            </a:xfrm>
            <a:custGeom>
              <a:avLst/>
              <a:gdLst>
                <a:gd name="T0" fmla="*/ 0 w 1652"/>
                <a:gd name="T1" fmla="*/ 0 h 2"/>
                <a:gd name="T2" fmla="*/ 1831 w 1652"/>
                <a:gd name="T3" fmla="*/ 421 h 2"/>
                <a:gd name="T4" fmla="*/ 0 60000 65536"/>
                <a:gd name="T5" fmla="*/ 0 60000 65536"/>
                <a:gd name="T6" fmla="*/ 0 w 1652"/>
                <a:gd name="T7" fmla="*/ 0 h 2"/>
                <a:gd name="T8" fmla="*/ 1652 w 1652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52" h="2">
                  <a:moveTo>
                    <a:pt x="0" y="0"/>
                  </a:moveTo>
                  <a:lnTo>
                    <a:pt x="1652" y="2"/>
                  </a:lnTo>
                </a:path>
              </a:pathLst>
            </a:custGeom>
            <a:noFill/>
            <a:ln w="127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42" name="Text Box 30"/>
            <p:cNvSpPr txBox="1">
              <a:spLocks noChangeArrowheads="1"/>
            </p:cNvSpPr>
            <p:nvPr/>
          </p:nvSpPr>
          <p:spPr bwMode="auto">
            <a:xfrm>
              <a:off x="3264" y="3100"/>
              <a:ext cx="43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3600" b="1" i="1" dirty="0" err="1">
                  <a:solidFill>
                    <a:schemeClr val="tx2">
                      <a:lumMod val="50000"/>
                    </a:schemeClr>
                  </a:solidFill>
                  <a:latin typeface="+mn-lt"/>
                  <a:cs typeface="+mn-cs"/>
                </a:rPr>
                <a:t>a</a:t>
              </a:r>
              <a:endParaRPr lang="ru-RU" sz="36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38955" name="AutoShape 43"/>
          <p:cNvSpPr>
            <a:spLocks noChangeArrowheads="1"/>
          </p:cNvSpPr>
          <p:nvPr/>
        </p:nvSpPr>
        <p:spPr bwMode="auto">
          <a:xfrm>
            <a:off x="7391400" y="3124200"/>
            <a:ext cx="762000" cy="762000"/>
          </a:xfrm>
          <a:prstGeom prst="cube">
            <a:avLst>
              <a:gd name="adj" fmla="val 25000"/>
            </a:avLst>
          </a:prstGeom>
          <a:solidFill>
            <a:srgbClr val="3366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56" name="AutoShape 44"/>
          <p:cNvSpPr>
            <a:spLocks noChangeArrowheads="1"/>
          </p:cNvSpPr>
          <p:nvPr/>
        </p:nvSpPr>
        <p:spPr bwMode="auto">
          <a:xfrm>
            <a:off x="7239000" y="3276600"/>
            <a:ext cx="762000" cy="762000"/>
          </a:xfrm>
          <a:prstGeom prst="cube">
            <a:avLst>
              <a:gd name="adj" fmla="val 25000"/>
            </a:avLst>
          </a:prstGeom>
          <a:solidFill>
            <a:srgbClr val="3366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57" name="AutoShape 45"/>
          <p:cNvSpPr>
            <a:spLocks noChangeArrowheads="1"/>
          </p:cNvSpPr>
          <p:nvPr/>
        </p:nvSpPr>
        <p:spPr bwMode="auto">
          <a:xfrm>
            <a:off x="7086600" y="3429000"/>
            <a:ext cx="762000" cy="762000"/>
          </a:xfrm>
          <a:prstGeom prst="cube">
            <a:avLst>
              <a:gd name="adj" fmla="val 25000"/>
            </a:avLst>
          </a:prstGeom>
          <a:solidFill>
            <a:srgbClr val="3366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63" name="AutoShape 51"/>
          <p:cNvSpPr>
            <a:spLocks noChangeArrowheads="1"/>
          </p:cNvSpPr>
          <p:nvPr/>
        </p:nvSpPr>
        <p:spPr bwMode="auto">
          <a:xfrm>
            <a:off x="5257800" y="2590800"/>
            <a:ext cx="762000" cy="7620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64" name="AutoShape 52"/>
          <p:cNvSpPr>
            <a:spLocks noChangeArrowheads="1"/>
          </p:cNvSpPr>
          <p:nvPr/>
        </p:nvSpPr>
        <p:spPr bwMode="auto">
          <a:xfrm>
            <a:off x="5105400" y="2743200"/>
            <a:ext cx="762000" cy="7620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65" name="AutoShape 53"/>
          <p:cNvSpPr>
            <a:spLocks noChangeArrowheads="1"/>
          </p:cNvSpPr>
          <p:nvPr/>
        </p:nvSpPr>
        <p:spPr bwMode="auto">
          <a:xfrm>
            <a:off x="5791200" y="2590800"/>
            <a:ext cx="762000" cy="7620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66" name="AutoShape 54"/>
          <p:cNvSpPr>
            <a:spLocks noChangeArrowheads="1"/>
          </p:cNvSpPr>
          <p:nvPr/>
        </p:nvSpPr>
        <p:spPr bwMode="auto">
          <a:xfrm>
            <a:off x="5638800" y="2743200"/>
            <a:ext cx="762000" cy="7620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67" name="AutoShape 55"/>
          <p:cNvSpPr>
            <a:spLocks noChangeArrowheads="1"/>
          </p:cNvSpPr>
          <p:nvPr/>
        </p:nvSpPr>
        <p:spPr bwMode="auto">
          <a:xfrm>
            <a:off x="6324600" y="2590800"/>
            <a:ext cx="762000" cy="7620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68" name="AutoShape 56"/>
          <p:cNvSpPr>
            <a:spLocks noChangeArrowheads="1"/>
          </p:cNvSpPr>
          <p:nvPr/>
        </p:nvSpPr>
        <p:spPr bwMode="auto">
          <a:xfrm>
            <a:off x="6172200" y="2743200"/>
            <a:ext cx="762000" cy="7620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69" name="AutoShape 57"/>
          <p:cNvSpPr>
            <a:spLocks noChangeArrowheads="1"/>
          </p:cNvSpPr>
          <p:nvPr/>
        </p:nvSpPr>
        <p:spPr bwMode="auto">
          <a:xfrm>
            <a:off x="6858000" y="2590800"/>
            <a:ext cx="762000" cy="7620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70" name="AutoShape 58"/>
          <p:cNvSpPr>
            <a:spLocks noChangeArrowheads="1"/>
          </p:cNvSpPr>
          <p:nvPr/>
        </p:nvSpPr>
        <p:spPr bwMode="auto">
          <a:xfrm>
            <a:off x="6705600" y="2743200"/>
            <a:ext cx="762000" cy="7620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71" name="AutoShape 59"/>
          <p:cNvSpPr>
            <a:spLocks noChangeArrowheads="1"/>
          </p:cNvSpPr>
          <p:nvPr/>
        </p:nvSpPr>
        <p:spPr bwMode="auto">
          <a:xfrm>
            <a:off x="7391400" y="2590800"/>
            <a:ext cx="762000" cy="7620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72" name="AutoShape 60"/>
          <p:cNvSpPr>
            <a:spLocks noChangeArrowheads="1"/>
          </p:cNvSpPr>
          <p:nvPr/>
        </p:nvSpPr>
        <p:spPr bwMode="auto">
          <a:xfrm>
            <a:off x="4953000" y="2895600"/>
            <a:ext cx="762000" cy="7620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73" name="AutoShape 61"/>
          <p:cNvSpPr>
            <a:spLocks noChangeArrowheads="1"/>
          </p:cNvSpPr>
          <p:nvPr/>
        </p:nvSpPr>
        <p:spPr bwMode="auto">
          <a:xfrm>
            <a:off x="5486400" y="2895600"/>
            <a:ext cx="762000" cy="7620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74" name="AutoShape 62"/>
          <p:cNvSpPr>
            <a:spLocks noChangeArrowheads="1"/>
          </p:cNvSpPr>
          <p:nvPr/>
        </p:nvSpPr>
        <p:spPr bwMode="auto">
          <a:xfrm>
            <a:off x="6019800" y="2895600"/>
            <a:ext cx="762000" cy="7620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75" name="AutoShape 63"/>
          <p:cNvSpPr>
            <a:spLocks noChangeArrowheads="1"/>
          </p:cNvSpPr>
          <p:nvPr/>
        </p:nvSpPr>
        <p:spPr bwMode="auto">
          <a:xfrm>
            <a:off x="6553200" y="2895600"/>
            <a:ext cx="762000" cy="7620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76" name="AutoShape 64"/>
          <p:cNvSpPr>
            <a:spLocks noChangeArrowheads="1"/>
          </p:cNvSpPr>
          <p:nvPr/>
        </p:nvSpPr>
        <p:spPr bwMode="auto">
          <a:xfrm>
            <a:off x="7239000" y="2743200"/>
            <a:ext cx="762000" cy="7620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977" name="AutoShape 65"/>
          <p:cNvSpPr>
            <a:spLocks noChangeArrowheads="1"/>
          </p:cNvSpPr>
          <p:nvPr/>
        </p:nvSpPr>
        <p:spPr bwMode="auto">
          <a:xfrm>
            <a:off x="7086600" y="2895600"/>
            <a:ext cx="762000" cy="7620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9009" name="AutoShape 97"/>
          <p:cNvSpPr>
            <a:spLocks noChangeArrowheads="1"/>
          </p:cNvSpPr>
          <p:nvPr/>
        </p:nvSpPr>
        <p:spPr bwMode="auto">
          <a:xfrm>
            <a:off x="1259632" y="2564904"/>
            <a:ext cx="3240087" cy="1674813"/>
          </a:xfrm>
          <a:prstGeom prst="cube">
            <a:avLst>
              <a:gd name="adj" fmla="val 27639"/>
            </a:avLst>
          </a:prstGeom>
          <a:solidFill>
            <a:srgbClr val="000099"/>
          </a:solidFill>
          <a:ln w="38100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9010" name="AutoShape 98"/>
          <p:cNvSpPr>
            <a:spLocks noChangeArrowheads="1"/>
          </p:cNvSpPr>
          <p:nvPr/>
        </p:nvSpPr>
        <p:spPr bwMode="auto">
          <a:xfrm>
            <a:off x="4953000" y="2565400"/>
            <a:ext cx="3217863" cy="1646238"/>
          </a:xfrm>
          <a:prstGeom prst="cube">
            <a:avLst>
              <a:gd name="adj" fmla="val 31042"/>
            </a:avLst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93" name="WordArt 6"/>
          <p:cNvSpPr>
            <a:spLocks noChangeArrowheads="1" noChangeShapeType="1" noTextEdit="1"/>
          </p:cNvSpPr>
          <p:nvPr/>
        </p:nvSpPr>
        <p:spPr bwMode="auto">
          <a:xfrm>
            <a:off x="5003800" y="5157788"/>
            <a:ext cx="365760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99" name="Text Box 32"/>
          <p:cNvSpPr txBox="1">
            <a:spLocks noChangeArrowheads="1"/>
          </p:cNvSpPr>
          <p:nvPr/>
        </p:nvSpPr>
        <p:spPr bwMode="auto">
          <a:xfrm>
            <a:off x="1259632" y="765175"/>
            <a:ext cx="8371731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6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Объём.</a:t>
            </a:r>
          </a:p>
        </p:txBody>
      </p:sp>
      <p:sp>
        <p:nvSpPr>
          <p:cNvPr id="100" name="Text Box 32"/>
          <p:cNvSpPr txBox="1">
            <a:spLocks noChangeArrowheads="1"/>
          </p:cNvSpPr>
          <p:nvPr/>
        </p:nvSpPr>
        <p:spPr bwMode="auto">
          <a:xfrm>
            <a:off x="4572000" y="5157788"/>
            <a:ext cx="4267200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6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V= a · b · h</a:t>
            </a:r>
            <a:endParaRPr lang="ru-RU" sz="60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8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8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8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8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8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8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8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8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8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8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8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8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8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8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8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8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8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8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8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8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8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8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8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8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8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8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8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8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8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8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8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8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8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8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8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8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8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38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3" presetID="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 nodeType="clickPar">
                      <p:stCondLst>
                        <p:cond delay="indefinite"/>
                      </p:stCondLst>
                      <p:childTnLst>
                        <p:par>
                          <p:cTn id="1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 nodeType="clickPar">
                      <p:stCondLst>
                        <p:cond delay="indefinite"/>
                      </p:stCondLst>
                      <p:childTnLst>
                        <p:par>
                          <p:cTn id="1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9" grpId="0" animBg="1"/>
      <p:bldP spid="38920" grpId="0" animBg="1"/>
      <p:bldP spid="38921" grpId="0" animBg="1"/>
      <p:bldP spid="38922" grpId="0" animBg="1"/>
      <p:bldP spid="38923" grpId="0" animBg="1"/>
      <p:bldP spid="38924" grpId="0" animBg="1"/>
      <p:bldP spid="38925" grpId="0" animBg="1"/>
      <p:bldP spid="38926" grpId="0" animBg="1"/>
      <p:bldP spid="38927" grpId="0" animBg="1"/>
      <p:bldP spid="38928" grpId="0" animBg="1"/>
      <p:bldP spid="38929" grpId="0" animBg="1"/>
      <p:bldP spid="38930" grpId="0" animBg="1"/>
      <p:bldP spid="38955" grpId="0" animBg="1"/>
      <p:bldP spid="38956" grpId="0" animBg="1"/>
      <p:bldP spid="38957" grpId="0" animBg="1"/>
      <p:bldP spid="38963" grpId="0" animBg="1"/>
      <p:bldP spid="38964" grpId="0" animBg="1"/>
      <p:bldP spid="38965" grpId="0" animBg="1"/>
      <p:bldP spid="38966" grpId="0" animBg="1"/>
      <p:bldP spid="38967" grpId="0" animBg="1"/>
      <p:bldP spid="38968" grpId="0" animBg="1"/>
      <p:bldP spid="38969" grpId="0" animBg="1"/>
      <p:bldP spid="38970" grpId="0" animBg="1"/>
      <p:bldP spid="38971" grpId="0" animBg="1"/>
      <p:bldP spid="38972" grpId="0" animBg="1"/>
      <p:bldP spid="38973" grpId="0" animBg="1"/>
      <p:bldP spid="38974" grpId="0" animBg="1"/>
      <p:bldP spid="38975" grpId="0" animBg="1"/>
      <p:bldP spid="38976" grpId="0" animBg="1"/>
      <p:bldP spid="38977" grpId="0" animBg="1"/>
      <p:bldP spid="39009" grpId="0" animBg="1"/>
      <p:bldP spid="39010" grpId="0" animBg="1"/>
      <p:bldP spid="93" grpId="0" animBg="1"/>
      <p:bldP spid="99" grpId="0" autoUpdateAnimBg="0"/>
      <p:bldP spid="100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Фронтайм\Desktop\мамуся\535716_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687" y="409575"/>
            <a:ext cx="8048625" cy="6038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35</Words>
  <Application>Microsoft Office PowerPoint</Application>
  <PresentationFormat>Экран (4:3)</PresentationFormat>
  <Paragraphs>47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Найдите   объёмы    фигур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ОБЪЁМ ПРЯМОУГОЛЬНОГО ПАРАЛЛЕЛЕПИПЕДА</dc:title>
  <dc:creator>Фронтайм</dc:creator>
  <cp:lastModifiedBy>3333</cp:lastModifiedBy>
  <cp:revision>15</cp:revision>
  <dcterms:created xsi:type="dcterms:W3CDTF">2017-09-13T04:48:35Z</dcterms:created>
  <dcterms:modified xsi:type="dcterms:W3CDTF">2017-09-22T08:28:31Z</dcterms:modified>
</cp:coreProperties>
</file>